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49" r:id="rId4"/>
    <p:sldId id="350" r:id="rId6"/>
    <p:sldId id="379" r:id="rId7"/>
    <p:sldId id="480" r:id="rId8"/>
    <p:sldId id="393" r:id="rId9"/>
    <p:sldId id="481" r:id="rId10"/>
    <p:sldId id="383" r:id="rId11"/>
    <p:sldId id="477" r:id="rId12"/>
    <p:sldId id="392" r:id="rId13"/>
    <p:sldId id="479" r:id="rId14"/>
    <p:sldId id="384" r:id="rId15"/>
    <p:sldId id="527" r:id="rId16"/>
    <p:sldId id="390" r:id="rId17"/>
    <p:sldId id="395" r:id="rId18"/>
    <p:sldId id="385" r:id="rId19"/>
    <p:sldId id="394" r:id="rId20"/>
    <p:sldId id="431" r:id="rId21"/>
    <p:sldId id="474" r:id="rId22"/>
    <p:sldId id="386" r:id="rId23"/>
    <p:sldId id="387" r:id="rId24"/>
    <p:sldId id="537" r:id="rId25"/>
    <p:sldId id="388" r:id="rId26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1A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>
        <p:scale>
          <a:sx n="58" d="100"/>
          <a:sy n="58" d="100"/>
        </p:scale>
        <p:origin x="-2556" y="-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FD5F67F-FD03-43B5-98E2-812DBFB5B23A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3277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 dirty="0"/>
          </a:p>
        </p:txBody>
      </p:sp>
      <p:sp>
        <p:nvSpPr>
          <p:cNvPr id="102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3" name="日期占位符 2"/>
          <p:cNvSpPr>
            <a:spLocks noGrp="1"/>
          </p:cNvSpPr>
          <p:nvPr>
            <p:ph type="dt" sz="half" idx="1"/>
          </p:nvPr>
        </p:nvSpPr>
        <p:spPr/>
        <p:txBody>
          <a:bodyPr wrap="square" lIns="91440" tIns="45720" rIns="91440" bIns="45720" numCol="1" anchor="t" anchorCtr="0" compatLnSpc="1"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FD5F67F-FD03-43B5-98E2-812DBFB5B23A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3" name="文本占位符 3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2" name="备注占位符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endParaRPr lang="zh-CN" altLang="en-US" dirty="0"/>
          </a:p>
        </p:txBody>
      </p:sp>
      <p:sp>
        <p:nvSpPr>
          <p:cNvPr id="256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ppt.com/xiazai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3AAC11-D570-4EA9-AFC0-30FB72BA45EB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FontTx/>
              <a:buNone/>
            </a:pPr>
            <a:fld id="{9A0DB2DC-4C9A-4742-B13C-FB6460FD3503}" type="slidenum">
              <a:rPr lang="zh-CN" altLang="en-US" strike="noStrike" noProof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3AAC11-D570-4EA9-AFC0-30FB72BA45EB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p>
            <a:pPr lvl="0" eaLnBrk="1" fontAlgn="base" hangingPunct="1">
              <a:buFontTx/>
              <a:buNone/>
            </a:pPr>
            <a:fld id="{9A0DB2DC-4C9A-4742-B13C-FB6460FD3503}" type="slidenum">
              <a:rPr lang="zh-CN" altLang="en-US" strike="noStrike" noProof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"/>
          <p:cNvSpPr txBox="1"/>
          <p:nvPr userDrawn="1"/>
        </p:nvSpPr>
        <p:spPr>
          <a:xfrm>
            <a:off x="1760538" y="6702425"/>
            <a:ext cx="1223962" cy="1190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0">
              <a:lnSpc>
                <a:spcPct val="200000"/>
              </a:lnSpc>
              <a:buFontTx/>
            </a:pPr>
            <a:r>
              <a:rPr lang="en-US" altLang="zh-CN" sz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PPT</a:t>
            </a:r>
            <a:r>
              <a:rPr lang="zh-CN" altLang="en-US" sz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下载</a:t>
            </a:r>
            <a:r>
              <a:rPr lang="zh-CN" altLang="en-US" sz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5.png"/><Relationship Id="rId3" Type="http://schemas.openxmlformats.org/officeDocument/2006/relationships/tags" Target="../tags/tag6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6.png"/><Relationship Id="rId3" Type="http://schemas.openxmlformats.org/officeDocument/2006/relationships/tags" Target="../tags/tag7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2.jpeg"/><Relationship Id="rId1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9" Type="http://schemas.openxmlformats.org/officeDocument/2006/relationships/slideLayout" Target="../slideLayouts/slideLayout12.xml"/><Relationship Id="rId28" Type="http://schemas.openxmlformats.org/officeDocument/2006/relationships/image" Target="../media/image32.jpeg"/><Relationship Id="rId27" Type="http://schemas.openxmlformats.org/officeDocument/2006/relationships/image" Target="../media/image31.jpeg"/><Relationship Id="rId26" Type="http://schemas.openxmlformats.org/officeDocument/2006/relationships/image" Target="../media/image30.jpeg"/><Relationship Id="rId25" Type="http://schemas.openxmlformats.org/officeDocument/2006/relationships/image" Target="../media/image29.jpeg"/><Relationship Id="rId24" Type="http://schemas.openxmlformats.org/officeDocument/2006/relationships/image" Target="../media/image28.jpeg"/><Relationship Id="rId23" Type="http://schemas.openxmlformats.org/officeDocument/2006/relationships/image" Target="../media/image27.jpeg"/><Relationship Id="rId22" Type="http://schemas.openxmlformats.org/officeDocument/2006/relationships/image" Target="../media/image26.jpeg"/><Relationship Id="rId21" Type="http://schemas.openxmlformats.org/officeDocument/2006/relationships/image" Target="../media/image25.jpeg"/><Relationship Id="rId20" Type="http://schemas.openxmlformats.org/officeDocument/2006/relationships/image" Target="../media/image24.jpeg"/><Relationship Id="rId2" Type="http://schemas.openxmlformats.org/officeDocument/2006/relationships/image" Target="../media/image6.jpeg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image" Target="../media/image21.jpeg"/><Relationship Id="rId16" Type="http://schemas.openxmlformats.org/officeDocument/2006/relationships/image" Target="../media/image20.jpeg"/><Relationship Id="rId15" Type="http://schemas.openxmlformats.org/officeDocument/2006/relationships/image" Target="../media/image19.jpeg"/><Relationship Id="rId14" Type="http://schemas.openxmlformats.org/officeDocument/2006/relationships/image" Target="../media/image18.jpe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2" t="-179" r="-133" b="15334"/>
          <a:stretch>
            <a:fillRect/>
          </a:stretch>
        </p:blipFill>
        <p:spPr>
          <a:xfrm>
            <a:off x="1588" y="-14287"/>
            <a:ext cx="12204700" cy="6894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PA_矩形 7"/>
          <p:cNvSpPr/>
          <p:nvPr>
            <p:custDataLst>
              <p:tags r:id="rId3"/>
            </p:custDataLst>
          </p:nvPr>
        </p:nvSpPr>
        <p:spPr>
          <a:xfrm>
            <a:off x="6096000" y="0"/>
            <a:ext cx="6110288" cy="6911975"/>
          </a:xfrm>
          <a:prstGeom prst="rect">
            <a:avLst/>
          </a:prstGeom>
          <a:solidFill>
            <a:schemeClr val="bg1">
              <a:alpha val="54901"/>
            </a:schemeClr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4"/>
            </p:custDataLst>
          </p:nvPr>
        </p:nvSpPr>
        <p:spPr>
          <a:xfrm>
            <a:off x="771525" y="873125"/>
            <a:ext cx="10648950" cy="5111750"/>
          </a:xfrm>
          <a:prstGeom prst="rect">
            <a:avLst/>
          </a:prstGeom>
          <a:solidFill>
            <a:srgbClr val="01A991"/>
          </a:solidFill>
          <a:ln w="57150">
            <a:noFill/>
          </a:ln>
        </p:spPr>
        <p:txBody>
          <a:bodyPr anchor="ctr" anchorCtr="0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_圆角矩形 12"/>
          <p:cNvSpPr/>
          <p:nvPr>
            <p:custDataLst>
              <p:tags r:id="rId5"/>
            </p:custDataLst>
          </p:nvPr>
        </p:nvSpPr>
        <p:spPr>
          <a:xfrm>
            <a:off x="5040313" y="4287838"/>
            <a:ext cx="2111375" cy="650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/>
            <a:r>
              <a:rPr lang="zh-CN" altLang="en-US" sz="2400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毕业设计</a:t>
            </a:r>
            <a:endParaRPr lang="zh-CN" altLang="en-US" sz="2400" dirty="0">
              <a:solidFill>
                <a:srgbClr val="01A99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PA_矩形 8"/>
          <p:cNvSpPr/>
          <p:nvPr>
            <p:custDataLst>
              <p:tags r:id="rId6"/>
            </p:custDataLst>
          </p:nvPr>
        </p:nvSpPr>
        <p:spPr>
          <a:xfrm>
            <a:off x="1090613" y="1177925"/>
            <a:ext cx="9907587" cy="4502150"/>
          </a:xfrm>
          <a:prstGeom prst="rect">
            <a:avLst/>
          </a:prstGeom>
          <a:noFill/>
          <a:ln w="3810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4" name="矩形 6"/>
          <p:cNvSpPr/>
          <p:nvPr/>
        </p:nvSpPr>
        <p:spPr>
          <a:xfrm>
            <a:off x="1433513" y="1912938"/>
            <a:ext cx="9323387" cy="5207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Generative Adversarial Network Based Anime Avatar Generator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5" name="矩形 7"/>
          <p:cNvSpPr/>
          <p:nvPr/>
        </p:nvSpPr>
        <p:spPr>
          <a:xfrm>
            <a:off x="2558891" y="2355850"/>
            <a:ext cx="7072630" cy="175323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5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基于生成对抗网络的</a:t>
            </a:r>
            <a:endParaRPr lang="zh-CN" altLang="en-US" sz="5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动漫头像生成软件</a:t>
            </a:r>
            <a:r>
              <a:rPr lang="zh-CN" altLang="en-US" sz="5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开发</a:t>
            </a:r>
            <a:endParaRPr lang="zh-CN" altLang="en-US" sz="5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176" name="矩形 31"/>
          <p:cNvSpPr/>
          <p:nvPr/>
        </p:nvSpPr>
        <p:spPr>
          <a:xfrm>
            <a:off x="8071803" y="4288155"/>
            <a:ext cx="2926080" cy="133794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导  师：程世超</a:t>
            </a:r>
            <a:endParaRPr lang="en-US" altLang="zh-CN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答辩人：杨天伦</a:t>
            </a:r>
            <a:endParaRPr lang="zh-CN" altLang="en-US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defTabSz="914400">
              <a:lnSpc>
                <a:spcPct val="150000"/>
              </a:lnSpc>
              <a:tabLst>
                <a:tab pos="144780" algn="l"/>
                <a:tab pos="1079500" algn="l"/>
              </a:tabLst>
            </a:pPr>
            <a:r>
              <a:rPr lang="zh-CN" altLang="en-US" sz="18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专  业：计算机科学与技术</a:t>
            </a:r>
            <a:endParaRPr lang="zh-CN" altLang="en-US" sz="18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13" grpId="0" bldLvl="0" animBg="1"/>
      <p:bldP spid="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4818" name="椭圆 2"/>
          <p:cNvSpPr/>
          <p:nvPr/>
        </p:nvSpPr>
        <p:spPr>
          <a:xfrm>
            <a:off x="914400" y="2995613"/>
            <a:ext cx="914400" cy="91440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19" name="椭圆 3"/>
          <p:cNvSpPr/>
          <p:nvPr/>
        </p:nvSpPr>
        <p:spPr>
          <a:xfrm>
            <a:off x="914400" y="4483100"/>
            <a:ext cx="914400" cy="91440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0" name="椭圆 4"/>
          <p:cNvSpPr/>
          <p:nvPr/>
        </p:nvSpPr>
        <p:spPr>
          <a:xfrm>
            <a:off x="914400" y="1506538"/>
            <a:ext cx="914400" cy="91440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1" name="KSO_Shape"/>
          <p:cNvSpPr/>
          <p:nvPr/>
        </p:nvSpPr>
        <p:spPr>
          <a:xfrm>
            <a:off x="1081088" y="1673225"/>
            <a:ext cx="581025" cy="581025"/>
          </a:xfrm>
          <a:custGeom>
            <a:avLst/>
            <a:gdLst/>
            <a:ahLst/>
            <a:cxnLst>
              <a:cxn ang="0">
                <a:pos x="300125" y="179799"/>
              </a:cxn>
              <a:cxn ang="0">
                <a:pos x="291327" y="196970"/>
              </a:cxn>
              <a:cxn ang="0">
                <a:pos x="273980" y="205348"/>
              </a:cxn>
              <a:cxn ang="0">
                <a:pos x="268834" y="294271"/>
              </a:cxn>
              <a:cxn ang="0">
                <a:pos x="266427" y="317248"/>
              </a:cxn>
              <a:cxn ang="0">
                <a:pos x="251569" y="330770"/>
              </a:cxn>
              <a:cxn ang="0">
                <a:pos x="230653" y="331848"/>
              </a:cxn>
              <a:cxn ang="0">
                <a:pos x="214551" y="319820"/>
              </a:cxn>
              <a:cxn ang="0">
                <a:pos x="209404" y="300575"/>
              </a:cxn>
              <a:cxn ang="0">
                <a:pos x="148232" y="272372"/>
              </a:cxn>
              <a:cxn ang="0">
                <a:pos x="121422" y="250307"/>
              </a:cxn>
              <a:cxn ang="0">
                <a:pos x="122668" y="230316"/>
              </a:cxn>
              <a:cxn ang="0">
                <a:pos x="136197" y="215468"/>
              </a:cxn>
              <a:cxn ang="0">
                <a:pos x="156781" y="212399"/>
              </a:cxn>
              <a:cxn ang="0">
                <a:pos x="174046" y="222767"/>
              </a:cxn>
              <a:cxn ang="0">
                <a:pos x="181018" y="242178"/>
              </a:cxn>
              <a:cxn ang="0">
                <a:pos x="249660" y="197799"/>
              </a:cxn>
              <a:cxn ang="0">
                <a:pos x="239700" y="175403"/>
              </a:cxn>
              <a:cxn ang="0">
                <a:pos x="246672" y="156075"/>
              </a:cxn>
              <a:cxn ang="0">
                <a:pos x="263936" y="145706"/>
              </a:cxn>
              <a:cxn ang="0">
                <a:pos x="222215" y="43923"/>
              </a:cxn>
              <a:cxn ang="0">
                <a:pos x="162040" y="55691"/>
              </a:cxn>
              <a:cxn ang="0">
                <a:pos x="107751" y="87929"/>
              </a:cxn>
              <a:cxn ang="0">
                <a:pos x="66971" y="137736"/>
              </a:cxn>
              <a:cxn ang="0">
                <a:pos x="46498" y="196078"/>
              </a:cxn>
              <a:cxn ang="0">
                <a:pos x="46498" y="257156"/>
              </a:cxn>
              <a:cxn ang="0">
                <a:pos x="66971" y="315499"/>
              </a:cxn>
              <a:cxn ang="0">
                <a:pos x="107751" y="365306"/>
              </a:cxn>
              <a:cxn ang="0">
                <a:pos x="162040" y="397544"/>
              </a:cxn>
              <a:cxn ang="0">
                <a:pos x="222215" y="409229"/>
              </a:cxn>
              <a:cxn ang="0">
                <a:pos x="282804" y="400444"/>
              </a:cxn>
              <a:cxn ang="0">
                <a:pos x="338337" y="371190"/>
              </a:cxn>
              <a:cxn ang="0">
                <a:pos x="381686" y="323289"/>
              </a:cxn>
              <a:cxn ang="0">
                <a:pos x="405060" y="265775"/>
              </a:cxn>
              <a:cxn ang="0">
                <a:pos x="407961" y="204780"/>
              </a:cxn>
              <a:cxn ang="0">
                <a:pos x="390472" y="145691"/>
              </a:cxn>
              <a:cxn ang="0">
                <a:pos x="352428" y="94144"/>
              </a:cxn>
              <a:cxn ang="0">
                <a:pos x="299464" y="59006"/>
              </a:cxn>
              <a:cxn ang="0">
                <a:pos x="239704" y="44420"/>
              </a:cxn>
              <a:cxn ang="0">
                <a:pos x="275179" y="5304"/>
              </a:cxn>
              <a:cxn ang="0">
                <a:pos x="346543" y="34310"/>
              </a:cxn>
              <a:cxn ang="0">
                <a:pos x="402905" y="84199"/>
              </a:cxn>
              <a:cxn ang="0">
                <a:pos x="436059" y="140056"/>
              </a:cxn>
              <a:cxn ang="0">
                <a:pos x="451807" y="201382"/>
              </a:cxn>
              <a:cxn ang="0">
                <a:pos x="449984" y="264283"/>
              </a:cxn>
              <a:cxn ang="0">
                <a:pos x="430837" y="324781"/>
              </a:cxn>
              <a:cxn ang="0">
                <a:pos x="577295" y="498980"/>
              </a:cxn>
              <a:cxn ang="0">
                <a:pos x="578373" y="536688"/>
              </a:cxn>
              <a:cxn ang="0">
                <a:pos x="544058" y="575224"/>
              </a:cxn>
              <a:cxn ang="0">
                <a:pos x="507174" y="579616"/>
              </a:cxn>
              <a:cxn ang="0">
                <a:pos x="337011" y="424395"/>
              </a:cxn>
              <a:cxn ang="0">
                <a:pos x="277500" y="447268"/>
              </a:cxn>
              <a:cxn ang="0">
                <a:pos x="214838" y="452820"/>
              </a:cxn>
              <a:cxn ang="0">
                <a:pos x="152840" y="440886"/>
              </a:cxn>
              <a:cxn ang="0">
                <a:pos x="95484" y="411466"/>
              </a:cxn>
              <a:cxn ang="0">
                <a:pos x="43846" y="360499"/>
              </a:cxn>
              <a:cxn ang="0">
                <a:pos x="9366" y="291134"/>
              </a:cxn>
              <a:cxn ang="0">
                <a:pos x="249" y="215719"/>
              </a:cxn>
              <a:cxn ang="0">
                <a:pos x="16577" y="141299"/>
              </a:cxn>
              <a:cxn ang="0">
                <a:pos x="58351" y="74835"/>
              </a:cxn>
              <a:cxn ang="0">
                <a:pos x="121261" y="26022"/>
              </a:cxn>
              <a:cxn ang="0">
                <a:pos x="194034" y="2403"/>
              </a:cxn>
            </a:cxnLst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22" name="KSO_Shape"/>
          <p:cNvSpPr/>
          <p:nvPr/>
        </p:nvSpPr>
        <p:spPr>
          <a:xfrm>
            <a:off x="1098550" y="3173413"/>
            <a:ext cx="546100" cy="557212"/>
          </a:xfrm>
          <a:custGeom>
            <a:avLst/>
            <a:gdLst/>
            <a:ahLst/>
            <a:cxnLst>
              <a:cxn ang="0">
                <a:pos x="234931" y="174425"/>
              </a:cxn>
              <a:cxn ang="0">
                <a:pos x="202439" y="193007"/>
              </a:cxn>
              <a:cxn ang="0">
                <a:pos x="178070" y="221076"/>
              </a:cxn>
              <a:cxn ang="0">
                <a:pos x="164313" y="256177"/>
              </a:cxn>
              <a:cxn ang="0">
                <a:pos x="163334" y="295508"/>
              </a:cxn>
              <a:cxn ang="0">
                <a:pos x="175465" y="331512"/>
              </a:cxn>
              <a:cxn ang="0">
                <a:pos x="198455" y="360716"/>
              </a:cxn>
              <a:cxn ang="0">
                <a:pos x="229907" y="380822"/>
              </a:cxn>
              <a:cxn ang="0">
                <a:pos x="267327" y="389431"/>
              </a:cxn>
              <a:cxn ang="0">
                <a:pos x="306067" y="384540"/>
              </a:cxn>
              <a:cxn ang="0">
                <a:pos x="339476" y="367516"/>
              </a:cxn>
              <a:cxn ang="0">
                <a:pos x="365058" y="340660"/>
              </a:cxn>
              <a:cxn ang="0">
                <a:pos x="380564" y="306319"/>
              </a:cxn>
              <a:cxn ang="0">
                <a:pos x="383450" y="267233"/>
              </a:cxn>
              <a:cxn ang="0">
                <a:pos x="373080" y="230446"/>
              </a:cxn>
              <a:cxn ang="0">
                <a:pos x="351540" y="200146"/>
              </a:cxn>
              <a:cxn ang="0">
                <a:pos x="321152" y="178582"/>
              </a:cxn>
              <a:cxn ang="0">
                <a:pos x="284403" y="168264"/>
              </a:cxn>
              <a:cxn ang="0">
                <a:pos x="301725" y="1076"/>
              </a:cxn>
              <a:cxn ang="0">
                <a:pos x="310093" y="13741"/>
              </a:cxn>
              <a:cxn ang="0">
                <a:pos x="360886" y="74768"/>
              </a:cxn>
              <a:cxn ang="0">
                <a:pos x="407862" y="37066"/>
              </a:cxn>
              <a:cxn ang="0">
                <a:pos x="457873" y="68704"/>
              </a:cxn>
              <a:cxn ang="0">
                <a:pos x="459243" y="85477"/>
              </a:cxn>
              <a:cxn ang="0">
                <a:pos x="461787" y="161662"/>
              </a:cxn>
              <a:cxn ang="0">
                <a:pos x="523003" y="161907"/>
              </a:cxn>
              <a:cxn ang="0">
                <a:pos x="545904" y="216675"/>
              </a:cxn>
              <a:cxn ang="0">
                <a:pos x="537928" y="231442"/>
              </a:cxn>
              <a:cxn ang="0">
                <a:pos x="494768" y="290953"/>
              </a:cxn>
              <a:cxn ang="0">
                <a:pos x="543947" y="331002"/>
              </a:cxn>
              <a:cxn ang="0">
                <a:pos x="530539" y="388166"/>
              </a:cxn>
              <a:cxn ang="0">
                <a:pos x="515761" y="396136"/>
              </a:cxn>
              <a:cxn ang="0">
                <a:pos x="447743" y="415550"/>
              </a:cxn>
              <a:cxn ang="0">
                <a:pos x="461445" y="478777"/>
              </a:cxn>
              <a:cxn ang="0">
                <a:pos x="417551" y="518092"/>
              </a:cxn>
              <a:cxn ang="0">
                <a:pos x="400767" y="516723"/>
              </a:cxn>
              <a:cxn ang="0">
                <a:pos x="338083" y="490855"/>
              </a:cxn>
              <a:cxn ang="0">
                <a:pos x="309016" y="548850"/>
              </a:cxn>
              <a:cxn ang="0">
                <a:pos x="249758" y="557212"/>
              </a:cxn>
              <a:cxn ang="0">
                <a:pos x="236643" y="547579"/>
              </a:cxn>
              <a:cxn ang="0">
                <a:pos x="204200" y="489633"/>
              </a:cxn>
              <a:cxn ang="0">
                <a:pos x="144257" y="517652"/>
              </a:cxn>
              <a:cxn ang="0">
                <a:pos x="127962" y="517652"/>
              </a:cxn>
              <a:cxn ang="0">
                <a:pos x="84851" y="477457"/>
              </a:cxn>
              <a:cxn ang="0">
                <a:pos x="98406" y="415550"/>
              </a:cxn>
              <a:cxn ang="0">
                <a:pos x="30339" y="396136"/>
              </a:cxn>
              <a:cxn ang="0">
                <a:pos x="15610" y="388166"/>
              </a:cxn>
              <a:cxn ang="0">
                <a:pos x="2153" y="331002"/>
              </a:cxn>
              <a:cxn ang="0">
                <a:pos x="51625" y="295012"/>
              </a:cxn>
              <a:cxn ang="0">
                <a:pos x="8857" y="231736"/>
              </a:cxn>
              <a:cxn ang="0">
                <a:pos x="98" y="217359"/>
              </a:cxn>
              <a:cxn ang="0">
                <a:pos x="20748" y="163081"/>
              </a:cxn>
              <a:cxn ang="0">
                <a:pos x="80202" y="168704"/>
              </a:cxn>
              <a:cxn ang="0">
                <a:pos x="114456" y="123374"/>
              </a:cxn>
              <a:cxn ang="0">
                <a:pos x="86074" y="72029"/>
              </a:cxn>
              <a:cxn ang="0">
                <a:pos x="132953" y="37310"/>
              </a:cxn>
              <a:cxn ang="0">
                <a:pos x="147193" y="42592"/>
              </a:cxn>
              <a:cxn ang="0">
                <a:pos x="223823" y="62249"/>
              </a:cxn>
              <a:cxn ang="0">
                <a:pos x="240069" y="4059"/>
              </a:cxn>
            </a:cxnLst>
            <a:pathLst>
              <a:path w="3543300" h="3617913">
                <a:moveTo>
                  <a:pt x="1752918" y="1088708"/>
                </a:moveTo>
                <a:lnTo>
                  <a:pt x="1734502" y="1089660"/>
                </a:lnTo>
                <a:lnTo>
                  <a:pt x="1716088" y="1090613"/>
                </a:lnTo>
                <a:lnTo>
                  <a:pt x="1697990" y="1092518"/>
                </a:lnTo>
                <a:lnTo>
                  <a:pt x="1679892" y="1094423"/>
                </a:lnTo>
                <a:lnTo>
                  <a:pt x="1662112" y="1097280"/>
                </a:lnTo>
                <a:lnTo>
                  <a:pt x="1644332" y="1100138"/>
                </a:lnTo>
                <a:lnTo>
                  <a:pt x="1626552" y="1103630"/>
                </a:lnTo>
                <a:lnTo>
                  <a:pt x="1608772" y="1107440"/>
                </a:lnTo>
                <a:lnTo>
                  <a:pt x="1591628" y="1111568"/>
                </a:lnTo>
                <a:lnTo>
                  <a:pt x="1574800" y="1116013"/>
                </a:lnTo>
                <a:lnTo>
                  <a:pt x="1557338" y="1121093"/>
                </a:lnTo>
                <a:lnTo>
                  <a:pt x="1540828" y="1126490"/>
                </a:lnTo>
                <a:lnTo>
                  <a:pt x="1524318" y="1132523"/>
                </a:lnTo>
                <a:lnTo>
                  <a:pt x="1507808" y="1138555"/>
                </a:lnTo>
                <a:lnTo>
                  <a:pt x="1491615" y="1145223"/>
                </a:lnTo>
                <a:lnTo>
                  <a:pt x="1475422" y="1152525"/>
                </a:lnTo>
                <a:lnTo>
                  <a:pt x="1459548" y="1159510"/>
                </a:lnTo>
                <a:lnTo>
                  <a:pt x="1443672" y="1167448"/>
                </a:lnTo>
                <a:lnTo>
                  <a:pt x="1428432" y="1175703"/>
                </a:lnTo>
                <a:lnTo>
                  <a:pt x="1413192" y="1183958"/>
                </a:lnTo>
                <a:lnTo>
                  <a:pt x="1398270" y="1193165"/>
                </a:lnTo>
                <a:lnTo>
                  <a:pt x="1383665" y="1202055"/>
                </a:lnTo>
                <a:lnTo>
                  <a:pt x="1368742" y="1211898"/>
                </a:lnTo>
                <a:lnTo>
                  <a:pt x="1354772" y="1221740"/>
                </a:lnTo>
                <a:lnTo>
                  <a:pt x="1340485" y="1231900"/>
                </a:lnTo>
                <a:lnTo>
                  <a:pt x="1327150" y="1242378"/>
                </a:lnTo>
                <a:lnTo>
                  <a:pt x="1313498" y="1253173"/>
                </a:lnTo>
                <a:lnTo>
                  <a:pt x="1300480" y="1264285"/>
                </a:lnTo>
                <a:lnTo>
                  <a:pt x="1287462" y="1275715"/>
                </a:lnTo>
                <a:lnTo>
                  <a:pt x="1274762" y="1287463"/>
                </a:lnTo>
                <a:lnTo>
                  <a:pt x="1262380" y="1299528"/>
                </a:lnTo>
                <a:lnTo>
                  <a:pt x="1250315" y="1311910"/>
                </a:lnTo>
                <a:lnTo>
                  <a:pt x="1238568" y="1324928"/>
                </a:lnTo>
                <a:lnTo>
                  <a:pt x="1227138" y="1337628"/>
                </a:lnTo>
                <a:lnTo>
                  <a:pt x="1215708" y="1350645"/>
                </a:lnTo>
                <a:lnTo>
                  <a:pt x="1205230" y="1364298"/>
                </a:lnTo>
                <a:lnTo>
                  <a:pt x="1194752" y="1377950"/>
                </a:lnTo>
                <a:lnTo>
                  <a:pt x="1183958" y="1392238"/>
                </a:lnTo>
                <a:lnTo>
                  <a:pt x="1174432" y="1406525"/>
                </a:lnTo>
                <a:lnTo>
                  <a:pt x="1164908" y="1420813"/>
                </a:lnTo>
                <a:lnTo>
                  <a:pt x="1155382" y="1435418"/>
                </a:lnTo>
                <a:lnTo>
                  <a:pt x="1146810" y="1450340"/>
                </a:lnTo>
                <a:lnTo>
                  <a:pt x="1138391" y="1465309"/>
                </a:lnTo>
                <a:lnTo>
                  <a:pt x="1130549" y="1480376"/>
                </a:lnTo>
                <a:lnTo>
                  <a:pt x="1122615" y="1496257"/>
                </a:lnTo>
                <a:lnTo>
                  <a:pt x="1114998" y="1512138"/>
                </a:lnTo>
                <a:lnTo>
                  <a:pt x="1108333" y="1528337"/>
                </a:lnTo>
                <a:lnTo>
                  <a:pt x="1101668" y="1544536"/>
                </a:lnTo>
                <a:lnTo>
                  <a:pt x="1095321" y="1561052"/>
                </a:lnTo>
                <a:lnTo>
                  <a:pt x="1089608" y="1577568"/>
                </a:lnTo>
                <a:lnTo>
                  <a:pt x="1083895" y="1594402"/>
                </a:lnTo>
                <a:lnTo>
                  <a:pt x="1079134" y="1611554"/>
                </a:lnTo>
                <a:lnTo>
                  <a:pt x="1074056" y="1628388"/>
                </a:lnTo>
                <a:lnTo>
                  <a:pt x="1069931" y="1646175"/>
                </a:lnTo>
                <a:lnTo>
                  <a:pt x="1066122" y="1663327"/>
                </a:lnTo>
                <a:lnTo>
                  <a:pt x="1062948" y="1681114"/>
                </a:lnTo>
                <a:lnTo>
                  <a:pt x="1059774" y="1698901"/>
                </a:lnTo>
                <a:lnTo>
                  <a:pt x="1057553" y="1717005"/>
                </a:lnTo>
                <a:lnTo>
                  <a:pt x="1055331" y="1735110"/>
                </a:lnTo>
                <a:lnTo>
                  <a:pt x="1053744" y="1753532"/>
                </a:lnTo>
                <a:lnTo>
                  <a:pt x="1052792" y="1771319"/>
                </a:lnTo>
                <a:lnTo>
                  <a:pt x="1051840" y="1790376"/>
                </a:lnTo>
                <a:lnTo>
                  <a:pt x="1051523" y="1808798"/>
                </a:lnTo>
                <a:lnTo>
                  <a:pt x="1051840" y="1827221"/>
                </a:lnTo>
                <a:lnTo>
                  <a:pt x="1052792" y="1845960"/>
                </a:lnTo>
                <a:lnTo>
                  <a:pt x="1053744" y="1864065"/>
                </a:lnTo>
                <a:lnTo>
                  <a:pt x="1055331" y="1882487"/>
                </a:lnTo>
                <a:lnTo>
                  <a:pt x="1057553" y="1900592"/>
                </a:lnTo>
                <a:lnTo>
                  <a:pt x="1059774" y="1918696"/>
                </a:lnTo>
                <a:lnTo>
                  <a:pt x="1062948" y="1936483"/>
                </a:lnTo>
                <a:lnTo>
                  <a:pt x="1066122" y="1953952"/>
                </a:lnTo>
                <a:lnTo>
                  <a:pt x="1069931" y="1971739"/>
                </a:lnTo>
                <a:lnTo>
                  <a:pt x="1074056" y="1988891"/>
                </a:lnTo>
                <a:lnTo>
                  <a:pt x="1079134" y="2006043"/>
                </a:lnTo>
                <a:lnTo>
                  <a:pt x="1083895" y="2022877"/>
                </a:lnTo>
                <a:lnTo>
                  <a:pt x="1089608" y="2039711"/>
                </a:lnTo>
                <a:lnTo>
                  <a:pt x="1095321" y="2056545"/>
                </a:lnTo>
                <a:lnTo>
                  <a:pt x="1101668" y="2073061"/>
                </a:lnTo>
                <a:lnTo>
                  <a:pt x="1108333" y="2089260"/>
                </a:lnTo>
                <a:lnTo>
                  <a:pt x="1114998" y="2105459"/>
                </a:lnTo>
                <a:lnTo>
                  <a:pt x="1122615" y="2121022"/>
                </a:lnTo>
                <a:lnTo>
                  <a:pt x="1130549" y="2136904"/>
                </a:lnTo>
                <a:lnTo>
                  <a:pt x="1138484" y="2152467"/>
                </a:lnTo>
                <a:lnTo>
                  <a:pt x="1147053" y="2167395"/>
                </a:lnTo>
                <a:lnTo>
                  <a:pt x="1155622" y="2182641"/>
                </a:lnTo>
                <a:lnTo>
                  <a:pt x="1165144" y="2197252"/>
                </a:lnTo>
                <a:lnTo>
                  <a:pt x="1174665" y="2211863"/>
                </a:lnTo>
                <a:lnTo>
                  <a:pt x="1184186" y="2225838"/>
                </a:lnTo>
                <a:lnTo>
                  <a:pt x="1194977" y="2240131"/>
                </a:lnTo>
                <a:lnTo>
                  <a:pt x="1205450" y="2253789"/>
                </a:lnTo>
                <a:lnTo>
                  <a:pt x="1215924" y="2267129"/>
                </a:lnTo>
                <a:lnTo>
                  <a:pt x="1227349" y="2280469"/>
                </a:lnTo>
                <a:lnTo>
                  <a:pt x="1238775" y="2293174"/>
                </a:lnTo>
                <a:lnTo>
                  <a:pt x="1250518" y="2305879"/>
                </a:lnTo>
                <a:lnTo>
                  <a:pt x="1262578" y="2318267"/>
                </a:lnTo>
                <a:lnTo>
                  <a:pt x="1274956" y="2330336"/>
                </a:lnTo>
                <a:lnTo>
                  <a:pt x="1287651" y="2342088"/>
                </a:lnTo>
                <a:lnTo>
                  <a:pt x="1300663" y="2353840"/>
                </a:lnTo>
                <a:lnTo>
                  <a:pt x="1313676" y="2364640"/>
                </a:lnTo>
                <a:lnTo>
                  <a:pt x="1327323" y="2375756"/>
                </a:lnTo>
                <a:lnTo>
                  <a:pt x="1340653" y="2386238"/>
                </a:lnTo>
                <a:lnTo>
                  <a:pt x="1354935" y="2396402"/>
                </a:lnTo>
                <a:lnTo>
                  <a:pt x="1368899" y="2406566"/>
                </a:lnTo>
                <a:lnTo>
                  <a:pt x="1383816" y="2415777"/>
                </a:lnTo>
                <a:lnTo>
                  <a:pt x="1398415" y="2424988"/>
                </a:lnTo>
                <a:lnTo>
                  <a:pt x="1413332" y="2433882"/>
                </a:lnTo>
                <a:lnTo>
                  <a:pt x="1428566" y="2442775"/>
                </a:lnTo>
                <a:lnTo>
                  <a:pt x="1443800" y="2450398"/>
                </a:lnTo>
                <a:lnTo>
                  <a:pt x="1459669" y="2458339"/>
                </a:lnTo>
                <a:lnTo>
                  <a:pt x="1475538" y="2465644"/>
                </a:lnTo>
                <a:lnTo>
                  <a:pt x="1491724" y="2472632"/>
                </a:lnTo>
                <a:lnTo>
                  <a:pt x="1507910" y="2479619"/>
                </a:lnTo>
                <a:lnTo>
                  <a:pt x="1524414" y="2485654"/>
                </a:lnTo>
                <a:lnTo>
                  <a:pt x="1540917" y="2491689"/>
                </a:lnTo>
                <a:lnTo>
                  <a:pt x="1557421" y="2496771"/>
                </a:lnTo>
                <a:lnTo>
                  <a:pt x="1574877" y="2502171"/>
                </a:lnTo>
                <a:lnTo>
                  <a:pt x="1591698" y="2506617"/>
                </a:lnTo>
                <a:lnTo>
                  <a:pt x="1608836" y="2510746"/>
                </a:lnTo>
                <a:lnTo>
                  <a:pt x="1626609" y="2514876"/>
                </a:lnTo>
                <a:lnTo>
                  <a:pt x="1644382" y="2518369"/>
                </a:lnTo>
                <a:lnTo>
                  <a:pt x="1662155" y="2520910"/>
                </a:lnTo>
                <a:lnTo>
                  <a:pt x="1679928" y="2523451"/>
                </a:lnTo>
                <a:lnTo>
                  <a:pt x="1698019" y="2525675"/>
                </a:lnTo>
                <a:lnTo>
                  <a:pt x="1716109" y="2527263"/>
                </a:lnTo>
                <a:lnTo>
                  <a:pt x="1734517" y="2528533"/>
                </a:lnTo>
                <a:lnTo>
                  <a:pt x="1752925" y="2529169"/>
                </a:lnTo>
                <a:lnTo>
                  <a:pt x="1771967" y="2529169"/>
                </a:lnTo>
                <a:lnTo>
                  <a:pt x="1790375" y="2529169"/>
                </a:lnTo>
                <a:lnTo>
                  <a:pt x="1808783" y="2528533"/>
                </a:lnTo>
                <a:lnTo>
                  <a:pt x="1827191" y="2527263"/>
                </a:lnTo>
                <a:lnTo>
                  <a:pt x="1845281" y="2525675"/>
                </a:lnTo>
                <a:lnTo>
                  <a:pt x="1863372" y="2523451"/>
                </a:lnTo>
                <a:lnTo>
                  <a:pt x="1881145" y="2520910"/>
                </a:lnTo>
                <a:lnTo>
                  <a:pt x="1898918" y="2518369"/>
                </a:lnTo>
                <a:lnTo>
                  <a:pt x="1916691" y="2514876"/>
                </a:lnTo>
                <a:lnTo>
                  <a:pt x="1934464" y="2510746"/>
                </a:lnTo>
                <a:lnTo>
                  <a:pt x="1951602" y="2506617"/>
                </a:lnTo>
                <a:lnTo>
                  <a:pt x="1969058" y="2502171"/>
                </a:lnTo>
                <a:lnTo>
                  <a:pt x="1985879" y="2496771"/>
                </a:lnTo>
                <a:lnTo>
                  <a:pt x="2002383" y="2491689"/>
                </a:lnTo>
                <a:lnTo>
                  <a:pt x="2019204" y="2485654"/>
                </a:lnTo>
                <a:lnTo>
                  <a:pt x="2035390" y="2479619"/>
                </a:lnTo>
                <a:lnTo>
                  <a:pt x="2051894" y="2472632"/>
                </a:lnTo>
                <a:lnTo>
                  <a:pt x="2067762" y="2465644"/>
                </a:lnTo>
                <a:lnTo>
                  <a:pt x="2083631" y="2458339"/>
                </a:lnTo>
                <a:lnTo>
                  <a:pt x="2099500" y="2450398"/>
                </a:lnTo>
                <a:lnTo>
                  <a:pt x="2114734" y="2442775"/>
                </a:lnTo>
                <a:lnTo>
                  <a:pt x="2129968" y="2433882"/>
                </a:lnTo>
                <a:lnTo>
                  <a:pt x="2144885" y="2424988"/>
                </a:lnTo>
                <a:lnTo>
                  <a:pt x="2159484" y="2415777"/>
                </a:lnTo>
                <a:lnTo>
                  <a:pt x="2174401" y="2406566"/>
                </a:lnTo>
                <a:lnTo>
                  <a:pt x="2188683" y="2396402"/>
                </a:lnTo>
                <a:lnTo>
                  <a:pt x="2202647" y="2386238"/>
                </a:lnTo>
                <a:lnTo>
                  <a:pt x="2215977" y="2375756"/>
                </a:lnTo>
                <a:lnTo>
                  <a:pt x="2229624" y="2364640"/>
                </a:lnTo>
                <a:lnTo>
                  <a:pt x="2242637" y="2353840"/>
                </a:lnTo>
                <a:lnTo>
                  <a:pt x="2255966" y="2342088"/>
                </a:lnTo>
                <a:lnTo>
                  <a:pt x="2268344" y="2330336"/>
                </a:lnTo>
                <a:lnTo>
                  <a:pt x="2280722" y="2318267"/>
                </a:lnTo>
                <a:lnTo>
                  <a:pt x="2292782" y="2305879"/>
                </a:lnTo>
                <a:lnTo>
                  <a:pt x="2304525" y="2293174"/>
                </a:lnTo>
                <a:lnTo>
                  <a:pt x="2315951" y="2280469"/>
                </a:lnTo>
                <a:lnTo>
                  <a:pt x="2327376" y="2267129"/>
                </a:lnTo>
                <a:lnTo>
                  <a:pt x="2338167" y="2253789"/>
                </a:lnTo>
                <a:lnTo>
                  <a:pt x="2348958" y="2240131"/>
                </a:lnTo>
                <a:lnTo>
                  <a:pt x="2359114" y="2225838"/>
                </a:lnTo>
                <a:lnTo>
                  <a:pt x="2368635" y="2211863"/>
                </a:lnTo>
                <a:lnTo>
                  <a:pt x="2378156" y="2197252"/>
                </a:lnTo>
                <a:lnTo>
                  <a:pt x="2387678" y="2182641"/>
                </a:lnTo>
                <a:lnTo>
                  <a:pt x="2396247" y="2167395"/>
                </a:lnTo>
                <a:lnTo>
                  <a:pt x="2404816" y="2152467"/>
                </a:lnTo>
                <a:lnTo>
                  <a:pt x="2412750" y="2136904"/>
                </a:lnTo>
                <a:lnTo>
                  <a:pt x="2420685" y="2121022"/>
                </a:lnTo>
                <a:lnTo>
                  <a:pt x="2428302" y="2105459"/>
                </a:lnTo>
                <a:lnTo>
                  <a:pt x="2434967" y="2089260"/>
                </a:lnTo>
                <a:lnTo>
                  <a:pt x="2441632" y="2073061"/>
                </a:lnTo>
                <a:lnTo>
                  <a:pt x="2447979" y="2056545"/>
                </a:lnTo>
                <a:lnTo>
                  <a:pt x="2453692" y="2039711"/>
                </a:lnTo>
                <a:lnTo>
                  <a:pt x="2459405" y="2022877"/>
                </a:lnTo>
                <a:lnTo>
                  <a:pt x="2464166" y="2006043"/>
                </a:lnTo>
                <a:lnTo>
                  <a:pt x="2469244" y="1988891"/>
                </a:lnTo>
                <a:lnTo>
                  <a:pt x="2473370" y="1971739"/>
                </a:lnTo>
                <a:lnTo>
                  <a:pt x="2477178" y="1953952"/>
                </a:lnTo>
                <a:lnTo>
                  <a:pt x="2480352" y="1936483"/>
                </a:lnTo>
                <a:lnTo>
                  <a:pt x="2483526" y="1918696"/>
                </a:lnTo>
                <a:lnTo>
                  <a:pt x="2486064" y="1900592"/>
                </a:lnTo>
                <a:lnTo>
                  <a:pt x="2487969" y="1882487"/>
                </a:lnTo>
                <a:lnTo>
                  <a:pt x="2489556" y="1864065"/>
                </a:lnTo>
                <a:lnTo>
                  <a:pt x="2490508" y="1845960"/>
                </a:lnTo>
                <a:lnTo>
                  <a:pt x="2491460" y="1827221"/>
                </a:lnTo>
                <a:lnTo>
                  <a:pt x="2491777" y="1808798"/>
                </a:lnTo>
                <a:lnTo>
                  <a:pt x="2491460" y="1790376"/>
                </a:lnTo>
                <a:lnTo>
                  <a:pt x="2490508" y="1771319"/>
                </a:lnTo>
                <a:lnTo>
                  <a:pt x="2489556" y="1753532"/>
                </a:lnTo>
                <a:lnTo>
                  <a:pt x="2487969" y="1735110"/>
                </a:lnTo>
                <a:lnTo>
                  <a:pt x="2486064" y="1717005"/>
                </a:lnTo>
                <a:lnTo>
                  <a:pt x="2483526" y="1698901"/>
                </a:lnTo>
                <a:lnTo>
                  <a:pt x="2480352" y="1681114"/>
                </a:lnTo>
                <a:lnTo>
                  <a:pt x="2477178" y="1663327"/>
                </a:lnTo>
                <a:lnTo>
                  <a:pt x="2473370" y="1646175"/>
                </a:lnTo>
                <a:lnTo>
                  <a:pt x="2469244" y="1628388"/>
                </a:lnTo>
                <a:lnTo>
                  <a:pt x="2464166" y="1611554"/>
                </a:lnTo>
                <a:lnTo>
                  <a:pt x="2459405" y="1594402"/>
                </a:lnTo>
                <a:lnTo>
                  <a:pt x="2453692" y="1577568"/>
                </a:lnTo>
                <a:lnTo>
                  <a:pt x="2447979" y="1561052"/>
                </a:lnTo>
                <a:lnTo>
                  <a:pt x="2441632" y="1544536"/>
                </a:lnTo>
                <a:lnTo>
                  <a:pt x="2434967" y="1528337"/>
                </a:lnTo>
                <a:lnTo>
                  <a:pt x="2428302" y="1512138"/>
                </a:lnTo>
                <a:lnTo>
                  <a:pt x="2420685" y="1496257"/>
                </a:lnTo>
                <a:lnTo>
                  <a:pt x="2412750" y="1480376"/>
                </a:lnTo>
                <a:lnTo>
                  <a:pt x="2404909" y="1465308"/>
                </a:lnTo>
                <a:lnTo>
                  <a:pt x="2396490" y="1450340"/>
                </a:lnTo>
                <a:lnTo>
                  <a:pt x="2387918" y="1435418"/>
                </a:lnTo>
                <a:lnTo>
                  <a:pt x="2378392" y="1420813"/>
                </a:lnTo>
                <a:lnTo>
                  <a:pt x="2368868" y="1406525"/>
                </a:lnTo>
                <a:lnTo>
                  <a:pt x="2359342" y="1392238"/>
                </a:lnTo>
                <a:lnTo>
                  <a:pt x="2349182" y="1377950"/>
                </a:lnTo>
                <a:lnTo>
                  <a:pt x="2338388" y="1364298"/>
                </a:lnTo>
                <a:lnTo>
                  <a:pt x="2327592" y="1350645"/>
                </a:lnTo>
                <a:lnTo>
                  <a:pt x="2316162" y="1337628"/>
                </a:lnTo>
                <a:lnTo>
                  <a:pt x="2304732" y="1324928"/>
                </a:lnTo>
                <a:lnTo>
                  <a:pt x="2292985" y="1311910"/>
                </a:lnTo>
                <a:lnTo>
                  <a:pt x="2280920" y="1299528"/>
                </a:lnTo>
                <a:lnTo>
                  <a:pt x="2268538" y="1287463"/>
                </a:lnTo>
                <a:lnTo>
                  <a:pt x="2256155" y="1275715"/>
                </a:lnTo>
                <a:lnTo>
                  <a:pt x="2242820" y="1264285"/>
                </a:lnTo>
                <a:lnTo>
                  <a:pt x="2229802" y="1253173"/>
                </a:lnTo>
                <a:lnTo>
                  <a:pt x="2216150" y="1242378"/>
                </a:lnTo>
                <a:lnTo>
                  <a:pt x="2202815" y="1231900"/>
                </a:lnTo>
                <a:lnTo>
                  <a:pt x="2188845" y="1221740"/>
                </a:lnTo>
                <a:lnTo>
                  <a:pt x="2174558" y="1211898"/>
                </a:lnTo>
                <a:lnTo>
                  <a:pt x="2159635" y="1202055"/>
                </a:lnTo>
                <a:lnTo>
                  <a:pt x="2145030" y="1193165"/>
                </a:lnTo>
                <a:lnTo>
                  <a:pt x="2130108" y="1183958"/>
                </a:lnTo>
                <a:lnTo>
                  <a:pt x="2114868" y="1175703"/>
                </a:lnTo>
                <a:lnTo>
                  <a:pt x="2099628" y="1167448"/>
                </a:lnTo>
                <a:lnTo>
                  <a:pt x="2083752" y="1159510"/>
                </a:lnTo>
                <a:lnTo>
                  <a:pt x="2067878" y="1152525"/>
                </a:lnTo>
                <a:lnTo>
                  <a:pt x="2052002" y="1145223"/>
                </a:lnTo>
                <a:lnTo>
                  <a:pt x="2035492" y="1138555"/>
                </a:lnTo>
                <a:lnTo>
                  <a:pt x="2019300" y="1132523"/>
                </a:lnTo>
                <a:lnTo>
                  <a:pt x="2002472" y="1126490"/>
                </a:lnTo>
                <a:lnTo>
                  <a:pt x="1985962" y="1121093"/>
                </a:lnTo>
                <a:lnTo>
                  <a:pt x="1969135" y="1116013"/>
                </a:lnTo>
                <a:lnTo>
                  <a:pt x="1951672" y="1111568"/>
                </a:lnTo>
                <a:lnTo>
                  <a:pt x="1934528" y="1107440"/>
                </a:lnTo>
                <a:lnTo>
                  <a:pt x="1916748" y="1103630"/>
                </a:lnTo>
                <a:lnTo>
                  <a:pt x="1898968" y="1100138"/>
                </a:lnTo>
                <a:lnTo>
                  <a:pt x="1881188" y="1097280"/>
                </a:lnTo>
                <a:lnTo>
                  <a:pt x="1863408" y="1094423"/>
                </a:lnTo>
                <a:lnTo>
                  <a:pt x="1845310" y="1092518"/>
                </a:lnTo>
                <a:lnTo>
                  <a:pt x="1827212" y="1090613"/>
                </a:lnTo>
                <a:lnTo>
                  <a:pt x="1808798" y="1089660"/>
                </a:lnTo>
                <a:lnTo>
                  <a:pt x="1790382" y="1088708"/>
                </a:lnTo>
                <a:lnTo>
                  <a:pt x="1771968" y="1088708"/>
                </a:lnTo>
                <a:lnTo>
                  <a:pt x="1752918" y="1088708"/>
                </a:lnTo>
                <a:close/>
                <a:moveTo>
                  <a:pt x="1615758" y="0"/>
                </a:moveTo>
                <a:lnTo>
                  <a:pt x="1620520" y="0"/>
                </a:lnTo>
                <a:lnTo>
                  <a:pt x="1922780" y="0"/>
                </a:lnTo>
                <a:lnTo>
                  <a:pt x="1927225" y="0"/>
                </a:lnTo>
                <a:lnTo>
                  <a:pt x="1931670" y="317"/>
                </a:lnTo>
                <a:lnTo>
                  <a:pt x="1936115" y="952"/>
                </a:lnTo>
                <a:lnTo>
                  <a:pt x="1940878" y="1905"/>
                </a:lnTo>
                <a:lnTo>
                  <a:pt x="1949450" y="4127"/>
                </a:lnTo>
                <a:lnTo>
                  <a:pt x="1957705" y="6985"/>
                </a:lnTo>
                <a:lnTo>
                  <a:pt x="1965325" y="10795"/>
                </a:lnTo>
                <a:lnTo>
                  <a:pt x="1972628" y="14922"/>
                </a:lnTo>
                <a:lnTo>
                  <a:pt x="1979612" y="20320"/>
                </a:lnTo>
                <a:lnTo>
                  <a:pt x="1985962" y="26035"/>
                </a:lnTo>
                <a:lnTo>
                  <a:pt x="1991678" y="32385"/>
                </a:lnTo>
                <a:lnTo>
                  <a:pt x="1996758" y="39052"/>
                </a:lnTo>
                <a:lnTo>
                  <a:pt x="2001202" y="46672"/>
                </a:lnTo>
                <a:lnTo>
                  <a:pt x="2005012" y="54610"/>
                </a:lnTo>
                <a:lnTo>
                  <a:pt x="2007870" y="62230"/>
                </a:lnTo>
                <a:lnTo>
                  <a:pt x="2010092" y="71120"/>
                </a:lnTo>
                <a:lnTo>
                  <a:pt x="2010728" y="75565"/>
                </a:lnTo>
                <a:lnTo>
                  <a:pt x="2011362" y="80010"/>
                </a:lnTo>
                <a:lnTo>
                  <a:pt x="2011998" y="84455"/>
                </a:lnTo>
                <a:lnTo>
                  <a:pt x="2011998" y="89217"/>
                </a:lnTo>
                <a:lnTo>
                  <a:pt x="2011998" y="388620"/>
                </a:lnTo>
                <a:lnTo>
                  <a:pt x="2038350" y="393065"/>
                </a:lnTo>
                <a:lnTo>
                  <a:pt x="2064702" y="398462"/>
                </a:lnTo>
                <a:lnTo>
                  <a:pt x="2091055" y="404177"/>
                </a:lnTo>
                <a:lnTo>
                  <a:pt x="2116772" y="410210"/>
                </a:lnTo>
                <a:lnTo>
                  <a:pt x="2142490" y="416877"/>
                </a:lnTo>
                <a:lnTo>
                  <a:pt x="2167890" y="423545"/>
                </a:lnTo>
                <a:lnTo>
                  <a:pt x="2193608" y="431165"/>
                </a:lnTo>
                <a:lnTo>
                  <a:pt x="2218690" y="439102"/>
                </a:lnTo>
                <a:lnTo>
                  <a:pt x="2243772" y="447675"/>
                </a:lnTo>
                <a:lnTo>
                  <a:pt x="2268538" y="456247"/>
                </a:lnTo>
                <a:lnTo>
                  <a:pt x="2292985" y="465772"/>
                </a:lnTo>
                <a:lnTo>
                  <a:pt x="2317432" y="475615"/>
                </a:lnTo>
                <a:lnTo>
                  <a:pt x="2341562" y="485457"/>
                </a:lnTo>
                <a:lnTo>
                  <a:pt x="2365692" y="496252"/>
                </a:lnTo>
                <a:lnTo>
                  <a:pt x="2388870" y="507047"/>
                </a:lnTo>
                <a:lnTo>
                  <a:pt x="2412682" y="518477"/>
                </a:lnTo>
                <a:lnTo>
                  <a:pt x="2588260" y="276542"/>
                </a:lnTo>
                <a:lnTo>
                  <a:pt x="2591435" y="272732"/>
                </a:lnTo>
                <a:lnTo>
                  <a:pt x="2593975" y="269240"/>
                </a:lnTo>
                <a:lnTo>
                  <a:pt x="2597468" y="266065"/>
                </a:lnTo>
                <a:lnTo>
                  <a:pt x="2600325" y="262890"/>
                </a:lnTo>
                <a:lnTo>
                  <a:pt x="2606992" y="257175"/>
                </a:lnTo>
                <a:lnTo>
                  <a:pt x="2614295" y="252412"/>
                </a:lnTo>
                <a:lnTo>
                  <a:pt x="2621915" y="248602"/>
                </a:lnTo>
                <a:lnTo>
                  <a:pt x="2629852" y="245110"/>
                </a:lnTo>
                <a:lnTo>
                  <a:pt x="2638108" y="242570"/>
                </a:lnTo>
                <a:lnTo>
                  <a:pt x="2646362" y="240665"/>
                </a:lnTo>
                <a:lnTo>
                  <a:pt x="2654935" y="240030"/>
                </a:lnTo>
                <a:lnTo>
                  <a:pt x="2663508" y="240030"/>
                </a:lnTo>
                <a:lnTo>
                  <a:pt x="2671762" y="240665"/>
                </a:lnTo>
                <a:lnTo>
                  <a:pt x="2680652" y="242252"/>
                </a:lnTo>
                <a:lnTo>
                  <a:pt x="2688908" y="244475"/>
                </a:lnTo>
                <a:lnTo>
                  <a:pt x="2697162" y="247967"/>
                </a:lnTo>
                <a:lnTo>
                  <a:pt x="2705100" y="251777"/>
                </a:lnTo>
                <a:lnTo>
                  <a:pt x="2709228" y="254317"/>
                </a:lnTo>
                <a:lnTo>
                  <a:pt x="2712720" y="256857"/>
                </a:lnTo>
                <a:lnTo>
                  <a:pt x="2957512" y="434022"/>
                </a:lnTo>
                <a:lnTo>
                  <a:pt x="2960688" y="437197"/>
                </a:lnTo>
                <a:lnTo>
                  <a:pt x="2964498" y="439737"/>
                </a:lnTo>
                <a:lnTo>
                  <a:pt x="2967672" y="443230"/>
                </a:lnTo>
                <a:lnTo>
                  <a:pt x="2970848" y="446087"/>
                </a:lnTo>
                <a:lnTo>
                  <a:pt x="2976245" y="453072"/>
                </a:lnTo>
                <a:lnTo>
                  <a:pt x="2981008" y="460375"/>
                </a:lnTo>
                <a:lnTo>
                  <a:pt x="2985452" y="467995"/>
                </a:lnTo>
                <a:lnTo>
                  <a:pt x="2988628" y="475932"/>
                </a:lnTo>
                <a:lnTo>
                  <a:pt x="2991168" y="484187"/>
                </a:lnTo>
                <a:lnTo>
                  <a:pt x="2992755" y="492442"/>
                </a:lnTo>
                <a:lnTo>
                  <a:pt x="2994025" y="501015"/>
                </a:lnTo>
                <a:lnTo>
                  <a:pt x="2994025" y="509270"/>
                </a:lnTo>
                <a:lnTo>
                  <a:pt x="2993072" y="518160"/>
                </a:lnTo>
                <a:lnTo>
                  <a:pt x="2991802" y="526732"/>
                </a:lnTo>
                <a:lnTo>
                  <a:pt x="2988945" y="534987"/>
                </a:lnTo>
                <a:lnTo>
                  <a:pt x="2986088" y="543242"/>
                </a:lnTo>
                <a:lnTo>
                  <a:pt x="2981960" y="551180"/>
                </a:lnTo>
                <a:lnTo>
                  <a:pt x="2979738" y="554990"/>
                </a:lnTo>
                <a:lnTo>
                  <a:pt x="2976880" y="558800"/>
                </a:lnTo>
                <a:lnTo>
                  <a:pt x="2800985" y="801052"/>
                </a:lnTo>
                <a:lnTo>
                  <a:pt x="2819082" y="819785"/>
                </a:lnTo>
                <a:lnTo>
                  <a:pt x="2837180" y="839470"/>
                </a:lnTo>
                <a:lnTo>
                  <a:pt x="2854642" y="858837"/>
                </a:lnTo>
                <a:lnTo>
                  <a:pt x="2871788" y="878840"/>
                </a:lnTo>
                <a:lnTo>
                  <a:pt x="2888615" y="899160"/>
                </a:lnTo>
                <a:lnTo>
                  <a:pt x="2905125" y="919797"/>
                </a:lnTo>
                <a:lnTo>
                  <a:pt x="2921318" y="940752"/>
                </a:lnTo>
                <a:lnTo>
                  <a:pt x="2937192" y="962025"/>
                </a:lnTo>
                <a:lnTo>
                  <a:pt x="2952432" y="983615"/>
                </a:lnTo>
                <a:lnTo>
                  <a:pt x="2967672" y="1005205"/>
                </a:lnTo>
                <a:lnTo>
                  <a:pt x="2981960" y="1027113"/>
                </a:lnTo>
                <a:lnTo>
                  <a:pt x="2996248" y="1049655"/>
                </a:lnTo>
                <a:lnTo>
                  <a:pt x="3010218" y="1072198"/>
                </a:lnTo>
                <a:lnTo>
                  <a:pt x="3023235" y="1095375"/>
                </a:lnTo>
                <a:lnTo>
                  <a:pt x="3036570" y="1118553"/>
                </a:lnTo>
                <a:lnTo>
                  <a:pt x="3048952" y="1142048"/>
                </a:lnTo>
                <a:lnTo>
                  <a:pt x="3333115" y="1049338"/>
                </a:lnTo>
                <a:lnTo>
                  <a:pt x="3337560" y="1048068"/>
                </a:lnTo>
                <a:lnTo>
                  <a:pt x="3342005" y="1047115"/>
                </a:lnTo>
                <a:lnTo>
                  <a:pt x="3346450" y="1046480"/>
                </a:lnTo>
                <a:lnTo>
                  <a:pt x="3350578" y="1045528"/>
                </a:lnTo>
                <a:lnTo>
                  <a:pt x="3359785" y="1044893"/>
                </a:lnTo>
                <a:lnTo>
                  <a:pt x="3368358" y="1045210"/>
                </a:lnTo>
                <a:lnTo>
                  <a:pt x="3376930" y="1046480"/>
                </a:lnTo>
                <a:lnTo>
                  <a:pt x="3385185" y="1048068"/>
                </a:lnTo>
                <a:lnTo>
                  <a:pt x="3393440" y="1051243"/>
                </a:lnTo>
                <a:lnTo>
                  <a:pt x="3401060" y="1054735"/>
                </a:lnTo>
                <a:lnTo>
                  <a:pt x="3408680" y="1058863"/>
                </a:lnTo>
                <a:lnTo>
                  <a:pt x="3415665" y="1063625"/>
                </a:lnTo>
                <a:lnTo>
                  <a:pt x="3422015" y="1069340"/>
                </a:lnTo>
                <a:lnTo>
                  <a:pt x="3428048" y="1075690"/>
                </a:lnTo>
                <a:lnTo>
                  <a:pt x="3433445" y="1082358"/>
                </a:lnTo>
                <a:lnTo>
                  <a:pt x="3438208" y="1089978"/>
                </a:lnTo>
                <a:lnTo>
                  <a:pt x="3442335" y="1097915"/>
                </a:lnTo>
                <a:lnTo>
                  <a:pt x="3443922" y="1102043"/>
                </a:lnTo>
                <a:lnTo>
                  <a:pt x="3445510" y="1106488"/>
                </a:lnTo>
                <a:lnTo>
                  <a:pt x="3538855" y="1393508"/>
                </a:lnTo>
                <a:lnTo>
                  <a:pt x="3539808" y="1397635"/>
                </a:lnTo>
                <a:lnTo>
                  <a:pt x="3541078" y="1402398"/>
                </a:lnTo>
                <a:lnTo>
                  <a:pt x="3542030" y="1406843"/>
                </a:lnTo>
                <a:lnTo>
                  <a:pt x="3542665" y="1411288"/>
                </a:lnTo>
                <a:lnTo>
                  <a:pt x="3543300" y="1419860"/>
                </a:lnTo>
                <a:lnTo>
                  <a:pt x="3542982" y="1428750"/>
                </a:lnTo>
                <a:lnTo>
                  <a:pt x="3541712" y="1437323"/>
                </a:lnTo>
                <a:lnTo>
                  <a:pt x="3539808" y="1445578"/>
                </a:lnTo>
                <a:lnTo>
                  <a:pt x="3537268" y="1453833"/>
                </a:lnTo>
                <a:lnTo>
                  <a:pt x="3533458" y="1461453"/>
                </a:lnTo>
                <a:lnTo>
                  <a:pt x="3529330" y="1468755"/>
                </a:lnTo>
                <a:lnTo>
                  <a:pt x="3524568" y="1476058"/>
                </a:lnTo>
                <a:lnTo>
                  <a:pt x="3518852" y="1482408"/>
                </a:lnTo>
                <a:lnTo>
                  <a:pt x="3512502" y="1488440"/>
                </a:lnTo>
                <a:lnTo>
                  <a:pt x="3505518" y="1494155"/>
                </a:lnTo>
                <a:lnTo>
                  <a:pt x="3498215" y="1498600"/>
                </a:lnTo>
                <a:lnTo>
                  <a:pt x="3490278" y="1502728"/>
                </a:lnTo>
                <a:lnTo>
                  <a:pt x="3486150" y="1504633"/>
                </a:lnTo>
                <a:lnTo>
                  <a:pt x="3481705" y="1506220"/>
                </a:lnTo>
                <a:lnTo>
                  <a:pt x="3197225" y="1598295"/>
                </a:lnTo>
                <a:lnTo>
                  <a:pt x="3200400" y="1624330"/>
                </a:lnTo>
                <a:lnTo>
                  <a:pt x="3203892" y="1650365"/>
                </a:lnTo>
                <a:lnTo>
                  <a:pt x="3206115" y="1676718"/>
                </a:lnTo>
                <a:lnTo>
                  <a:pt x="3208338" y="1703070"/>
                </a:lnTo>
                <a:lnTo>
                  <a:pt x="3210242" y="1729423"/>
                </a:lnTo>
                <a:lnTo>
                  <a:pt x="3211512" y="1755775"/>
                </a:lnTo>
                <a:lnTo>
                  <a:pt x="3212148" y="1782445"/>
                </a:lnTo>
                <a:lnTo>
                  <a:pt x="3212465" y="1809115"/>
                </a:lnTo>
                <a:lnTo>
                  <a:pt x="3212148" y="1835785"/>
                </a:lnTo>
                <a:lnTo>
                  <a:pt x="3211512" y="1862455"/>
                </a:lnTo>
                <a:lnTo>
                  <a:pt x="3210242" y="1889125"/>
                </a:lnTo>
                <a:lnTo>
                  <a:pt x="3208338" y="1915478"/>
                </a:lnTo>
                <a:lnTo>
                  <a:pt x="3206115" y="1941830"/>
                </a:lnTo>
                <a:lnTo>
                  <a:pt x="3203892" y="1967865"/>
                </a:lnTo>
                <a:lnTo>
                  <a:pt x="3200400" y="1993900"/>
                </a:lnTo>
                <a:lnTo>
                  <a:pt x="3197225" y="2019618"/>
                </a:lnTo>
                <a:lnTo>
                  <a:pt x="3481705" y="2112328"/>
                </a:lnTo>
                <a:lnTo>
                  <a:pt x="3486150" y="2113915"/>
                </a:lnTo>
                <a:lnTo>
                  <a:pt x="3490278" y="2115820"/>
                </a:lnTo>
                <a:lnTo>
                  <a:pt x="3498215" y="2119630"/>
                </a:lnTo>
                <a:lnTo>
                  <a:pt x="3505518" y="2124393"/>
                </a:lnTo>
                <a:lnTo>
                  <a:pt x="3512502" y="2129790"/>
                </a:lnTo>
                <a:lnTo>
                  <a:pt x="3518852" y="2135505"/>
                </a:lnTo>
                <a:lnTo>
                  <a:pt x="3524568" y="2142173"/>
                </a:lnTo>
                <a:lnTo>
                  <a:pt x="3529330" y="2149158"/>
                </a:lnTo>
                <a:lnTo>
                  <a:pt x="3533458" y="2156778"/>
                </a:lnTo>
                <a:lnTo>
                  <a:pt x="3537268" y="2164398"/>
                </a:lnTo>
                <a:lnTo>
                  <a:pt x="3539808" y="2172653"/>
                </a:lnTo>
                <a:lnTo>
                  <a:pt x="3541712" y="2180908"/>
                </a:lnTo>
                <a:lnTo>
                  <a:pt x="3542982" y="2189480"/>
                </a:lnTo>
                <a:lnTo>
                  <a:pt x="3543300" y="2198053"/>
                </a:lnTo>
                <a:lnTo>
                  <a:pt x="3542665" y="2206625"/>
                </a:lnTo>
                <a:lnTo>
                  <a:pt x="3542030" y="2211388"/>
                </a:lnTo>
                <a:lnTo>
                  <a:pt x="3541078" y="2215833"/>
                </a:lnTo>
                <a:lnTo>
                  <a:pt x="3539808" y="2220278"/>
                </a:lnTo>
                <a:lnTo>
                  <a:pt x="3538855" y="2224405"/>
                </a:lnTo>
                <a:lnTo>
                  <a:pt x="3445510" y="2512060"/>
                </a:lnTo>
                <a:lnTo>
                  <a:pt x="3443922" y="2516188"/>
                </a:lnTo>
                <a:lnTo>
                  <a:pt x="3442335" y="2520315"/>
                </a:lnTo>
                <a:lnTo>
                  <a:pt x="3438208" y="2528253"/>
                </a:lnTo>
                <a:lnTo>
                  <a:pt x="3433445" y="2535555"/>
                </a:lnTo>
                <a:lnTo>
                  <a:pt x="3428048" y="2542540"/>
                </a:lnTo>
                <a:lnTo>
                  <a:pt x="3422015" y="2548890"/>
                </a:lnTo>
                <a:lnTo>
                  <a:pt x="3415665" y="2554605"/>
                </a:lnTo>
                <a:lnTo>
                  <a:pt x="3408680" y="2559368"/>
                </a:lnTo>
                <a:lnTo>
                  <a:pt x="3401060" y="2563495"/>
                </a:lnTo>
                <a:lnTo>
                  <a:pt x="3393440" y="2567305"/>
                </a:lnTo>
                <a:lnTo>
                  <a:pt x="3385185" y="2569845"/>
                </a:lnTo>
                <a:lnTo>
                  <a:pt x="3376930" y="2571750"/>
                </a:lnTo>
                <a:lnTo>
                  <a:pt x="3368358" y="2573020"/>
                </a:lnTo>
                <a:lnTo>
                  <a:pt x="3359785" y="2573338"/>
                </a:lnTo>
                <a:lnTo>
                  <a:pt x="3350578" y="2573020"/>
                </a:lnTo>
                <a:lnTo>
                  <a:pt x="3346450" y="2572068"/>
                </a:lnTo>
                <a:lnTo>
                  <a:pt x="3342005" y="2571433"/>
                </a:lnTo>
                <a:lnTo>
                  <a:pt x="3337560" y="2570163"/>
                </a:lnTo>
                <a:lnTo>
                  <a:pt x="3333115" y="2568893"/>
                </a:lnTo>
                <a:lnTo>
                  <a:pt x="3048952" y="2476500"/>
                </a:lnTo>
                <a:lnTo>
                  <a:pt x="3035935" y="2499995"/>
                </a:lnTo>
                <a:lnTo>
                  <a:pt x="3023235" y="2523173"/>
                </a:lnTo>
                <a:lnTo>
                  <a:pt x="3009900" y="2546033"/>
                </a:lnTo>
                <a:lnTo>
                  <a:pt x="2996248" y="2568893"/>
                </a:lnTo>
                <a:lnTo>
                  <a:pt x="2981960" y="2590800"/>
                </a:lnTo>
                <a:lnTo>
                  <a:pt x="2967355" y="2613025"/>
                </a:lnTo>
                <a:lnTo>
                  <a:pt x="2952115" y="2634933"/>
                </a:lnTo>
                <a:lnTo>
                  <a:pt x="2936875" y="2656523"/>
                </a:lnTo>
                <a:lnTo>
                  <a:pt x="2921318" y="2677478"/>
                </a:lnTo>
                <a:lnTo>
                  <a:pt x="2905125" y="2698115"/>
                </a:lnTo>
                <a:lnTo>
                  <a:pt x="2888615" y="2718753"/>
                </a:lnTo>
                <a:lnTo>
                  <a:pt x="2871788" y="2739073"/>
                </a:lnTo>
                <a:lnTo>
                  <a:pt x="2854325" y="2759076"/>
                </a:lnTo>
                <a:lnTo>
                  <a:pt x="2837180" y="2778761"/>
                </a:lnTo>
                <a:lnTo>
                  <a:pt x="2819082" y="2797811"/>
                </a:lnTo>
                <a:lnTo>
                  <a:pt x="2800985" y="2817178"/>
                </a:lnTo>
                <a:lnTo>
                  <a:pt x="2976880" y="3059431"/>
                </a:lnTo>
                <a:lnTo>
                  <a:pt x="2979738" y="3063241"/>
                </a:lnTo>
                <a:lnTo>
                  <a:pt x="2981960" y="3067368"/>
                </a:lnTo>
                <a:lnTo>
                  <a:pt x="2986088" y="3075306"/>
                </a:lnTo>
                <a:lnTo>
                  <a:pt x="2988945" y="3083243"/>
                </a:lnTo>
                <a:lnTo>
                  <a:pt x="2991802" y="3091816"/>
                </a:lnTo>
                <a:lnTo>
                  <a:pt x="2993072" y="3100071"/>
                </a:lnTo>
                <a:lnTo>
                  <a:pt x="2994025" y="3108643"/>
                </a:lnTo>
                <a:lnTo>
                  <a:pt x="2994025" y="3117216"/>
                </a:lnTo>
                <a:lnTo>
                  <a:pt x="2992755" y="3125788"/>
                </a:lnTo>
                <a:lnTo>
                  <a:pt x="2991168" y="3134043"/>
                </a:lnTo>
                <a:lnTo>
                  <a:pt x="2988628" y="3142298"/>
                </a:lnTo>
                <a:lnTo>
                  <a:pt x="2985770" y="3150236"/>
                </a:lnTo>
                <a:lnTo>
                  <a:pt x="2981642" y="3157538"/>
                </a:lnTo>
                <a:lnTo>
                  <a:pt x="2976562" y="3165158"/>
                </a:lnTo>
                <a:lnTo>
                  <a:pt x="2970848" y="3171826"/>
                </a:lnTo>
                <a:lnTo>
                  <a:pt x="2967990" y="3175001"/>
                </a:lnTo>
                <a:lnTo>
                  <a:pt x="2964498" y="3177858"/>
                </a:lnTo>
                <a:lnTo>
                  <a:pt x="2961322" y="3181033"/>
                </a:lnTo>
                <a:lnTo>
                  <a:pt x="2957512" y="3183573"/>
                </a:lnTo>
                <a:lnTo>
                  <a:pt x="2712720" y="3361056"/>
                </a:lnTo>
                <a:lnTo>
                  <a:pt x="2709228" y="3363913"/>
                </a:lnTo>
                <a:lnTo>
                  <a:pt x="2705100" y="3366453"/>
                </a:lnTo>
                <a:lnTo>
                  <a:pt x="2697162" y="3370581"/>
                </a:lnTo>
                <a:lnTo>
                  <a:pt x="2688908" y="3373756"/>
                </a:lnTo>
                <a:lnTo>
                  <a:pt x="2680652" y="3376296"/>
                </a:lnTo>
                <a:lnTo>
                  <a:pt x="2671762" y="3377883"/>
                </a:lnTo>
                <a:lnTo>
                  <a:pt x="2663508" y="3378518"/>
                </a:lnTo>
                <a:lnTo>
                  <a:pt x="2654935" y="3378518"/>
                </a:lnTo>
                <a:lnTo>
                  <a:pt x="2646362" y="3377248"/>
                </a:lnTo>
                <a:lnTo>
                  <a:pt x="2638108" y="3375978"/>
                </a:lnTo>
                <a:lnTo>
                  <a:pt x="2629852" y="3373121"/>
                </a:lnTo>
                <a:lnTo>
                  <a:pt x="2621915" y="3369946"/>
                </a:lnTo>
                <a:lnTo>
                  <a:pt x="2614295" y="3365818"/>
                </a:lnTo>
                <a:lnTo>
                  <a:pt x="2606992" y="3360738"/>
                </a:lnTo>
                <a:lnTo>
                  <a:pt x="2600325" y="3355023"/>
                </a:lnTo>
                <a:lnTo>
                  <a:pt x="2597468" y="3352166"/>
                </a:lnTo>
                <a:lnTo>
                  <a:pt x="2593975" y="3348673"/>
                </a:lnTo>
                <a:lnTo>
                  <a:pt x="2591435" y="3345498"/>
                </a:lnTo>
                <a:lnTo>
                  <a:pt x="2588260" y="3341688"/>
                </a:lnTo>
                <a:lnTo>
                  <a:pt x="2412682" y="3099753"/>
                </a:lnTo>
                <a:lnTo>
                  <a:pt x="2388870" y="3110866"/>
                </a:lnTo>
                <a:lnTo>
                  <a:pt x="2365692" y="3122296"/>
                </a:lnTo>
                <a:lnTo>
                  <a:pt x="2341562" y="3132773"/>
                </a:lnTo>
                <a:lnTo>
                  <a:pt x="2317432" y="3142933"/>
                </a:lnTo>
                <a:lnTo>
                  <a:pt x="2292985" y="3152776"/>
                </a:lnTo>
                <a:lnTo>
                  <a:pt x="2268538" y="3161666"/>
                </a:lnTo>
                <a:lnTo>
                  <a:pt x="2243772" y="3170873"/>
                </a:lnTo>
                <a:lnTo>
                  <a:pt x="2218690" y="3179128"/>
                </a:lnTo>
                <a:lnTo>
                  <a:pt x="2193608" y="3187066"/>
                </a:lnTo>
                <a:lnTo>
                  <a:pt x="2167890" y="3194368"/>
                </a:lnTo>
                <a:lnTo>
                  <a:pt x="2142490" y="3201671"/>
                </a:lnTo>
                <a:lnTo>
                  <a:pt x="2116772" y="3208021"/>
                </a:lnTo>
                <a:lnTo>
                  <a:pt x="2091055" y="3214371"/>
                </a:lnTo>
                <a:lnTo>
                  <a:pt x="2064702" y="3220086"/>
                </a:lnTo>
                <a:lnTo>
                  <a:pt x="2038350" y="3225483"/>
                </a:lnTo>
                <a:lnTo>
                  <a:pt x="2011998" y="3229928"/>
                </a:lnTo>
                <a:lnTo>
                  <a:pt x="2011998" y="3529013"/>
                </a:lnTo>
                <a:lnTo>
                  <a:pt x="2011998" y="3533458"/>
                </a:lnTo>
                <a:lnTo>
                  <a:pt x="2011362" y="3537903"/>
                </a:lnTo>
                <a:lnTo>
                  <a:pt x="2010728" y="3542666"/>
                </a:lnTo>
                <a:lnTo>
                  <a:pt x="2010092" y="3547111"/>
                </a:lnTo>
                <a:lnTo>
                  <a:pt x="2007870" y="3555366"/>
                </a:lnTo>
                <a:lnTo>
                  <a:pt x="2005012" y="3563621"/>
                </a:lnTo>
                <a:lnTo>
                  <a:pt x="2001202" y="3571558"/>
                </a:lnTo>
                <a:lnTo>
                  <a:pt x="1996758" y="3578543"/>
                </a:lnTo>
                <a:lnTo>
                  <a:pt x="1991678" y="3585846"/>
                </a:lnTo>
                <a:lnTo>
                  <a:pt x="1985962" y="3591878"/>
                </a:lnTo>
                <a:lnTo>
                  <a:pt x="1979612" y="3597911"/>
                </a:lnTo>
                <a:lnTo>
                  <a:pt x="1972628" y="3602673"/>
                </a:lnTo>
                <a:lnTo>
                  <a:pt x="1965325" y="3607118"/>
                </a:lnTo>
                <a:lnTo>
                  <a:pt x="1957705" y="3610928"/>
                </a:lnTo>
                <a:lnTo>
                  <a:pt x="1949450" y="3614103"/>
                </a:lnTo>
                <a:lnTo>
                  <a:pt x="1940878" y="3616326"/>
                </a:lnTo>
                <a:lnTo>
                  <a:pt x="1931670" y="3617278"/>
                </a:lnTo>
                <a:lnTo>
                  <a:pt x="1927225" y="3617913"/>
                </a:lnTo>
                <a:lnTo>
                  <a:pt x="1922780" y="3617913"/>
                </a:lnTo>
                <a:lnTo>
                  <a:pt x="1620520" y="3617913"/>
                </a:lnTo>
                <a:lnTo>
                  <a:pt x="1615758" y="3617913"/>
                </a:lnTo>
                <a:lnTo>
                  <a:pt x="1611630" y="3617278"/>
                </a:lnTo>
                <a:lnTo>
                  <a:pt x="1602422" y="3616326"/>
                </a:lnTo>
                <a:lnTo>
                  <a:pt x="1594168" y="3614103"/>
                </a:lnTo>
                <a:lnTo>
                  <a:pt x="1585912" y="3610928"/>
                </a:lnTo>
                <a:lnTo>
                  <a:pt x="1577975" y="3607118"/>
                </a:lnTo>
                <a:lnTo>
                  <a:pt x="1570990" y="3602673"/>
                </a:lnTo>
                <a:lnTo>
                  <a:pt x="1563688" y="3597911"/>
                </a:lnTo>
                <a:lnTo>
                  <a:pt x="1557655" y="3591878"/>
                </a:lnTo>
                <a:lnTo>
                  <a:pt x="1551622" y="3585846"/>
                </a:lnTo>
                <a:lnTo>
                  <a:pt x="1546860" y="3578543"/>
                </a:lnTo>
                <a:lnTo>
                  <a:pt x="1542415" y="3571558"/>
                </a:lnTo>
                <a:lnTo>
                  <a:pt x="1538605" y="3563621"/>
                </a:lnTo>
                <a:lnTo>
                  <a:pt x="1535430" y="3555366"/>
                </a:lnTo>
                <a:lnTo>
                  <a:pt x="1533208" y="3547111"/>
                </a:lnTo>
                <a:lnTo>
                  <a:pt x="1532572" y="3542666"/>
                </a:lnTo>
                <a:lnTo>
                  <a:pt x="1531620" y="3537903"/>
                </a:lnTo>
                <a:lnTo>
                  <a:pt x="1531302" y="3533458"/>
                </a:lnTo>
                <a:lnTo>
                  <a:pt x="1531302" y="3529013"/>
                </a:lnTo>
                <a:lnTo>
                  <a:pt x="1531302" y="3229928"/>
                </a:lnTo>
                <a:lnTo>
                  <a:pt x="1504950" y="3225483"/>
                </a:lnTo>
                <a:lnTo>
                  <a:pt x="1478598" y="3220086"/>
                </a:lnTo>
                <a:lnTo>
                  <a:pt x="1452245" y="3214371"/>
                </a:lnTo>
                <a:lnTo>
                  <a:pt x="1426845" y="3208021"/>
                </a:lnTo>
                <a:lnTo>
                  <a:pt x="1400810" y="3201671"/>
                </a:lnTo>
                <a:lnTo>
                  <a:pt x="1375092" y="3194368"/>
                </a:lnTo>
                <a:lnTo>
                  <a:pt x="1350010" y="3187066"/>
                </a:lnTo>
                <a:lnTo>
                  <a:pt x="1324928" y="3179128"/>
                </a:lnTo>
                <a:lnTo>
                  <a:pt x="1299528" y="3170873"/>
                </a:lnTo>
                <a:lnTo>
                  <a:pt x="1274762" y="3161666"/>
                </a:lnTo>
                <a:lnTo>
                  <a:pt x="1250315" y="3152776"/>
                </a:lnTo>
                <a:lnTo>
                  <a:pt x="1225868" y="3142933"/>
                </a:lnTo>
                <a:lnTo>
                  <a:pt x="1201738" y="3132773"/>
                </a:lnTo>
                <a:lnTo>
                  <a:pt x="1177925" y="3122296"/>
                </a:lnTo>
                <a:lnTo>
                  <a:pt x="1154430" y="3110866"/>
                </a:lnTo>
                <a:lnTo>
                  <a:pt x="1130618" y="3099753"/>
                </a:lnTo>
                <a:lnTo>
                  <a:pt x="955040" y="3342006"/>
                </a:lnTo>
                <a:lnTo>
                  <a:pt x="952182" y="3345816"/>
                </a:lnTo>
                <a:lnTo>
                  <a:pt x="949325" y="3349308"/>
                </a:lnTo>
                <a:lnTo>
                  <a:pt x="946150" y="3352483"/>
                </a:lnTo>
                <a:lnTo>
                  <a:pt x="942975" y="3355658"/>
                </a:lnTo>
                <a:lnTo>
                  <a:pt x="935990" y="3361056"/>
                </a:lnTo>
                <a:lnTo>
                  <a:pt x="929005" y="3366136"/>
                </a:lnTo>
                <a:lnTo>
                  <a:pt x="921385" y="3369946"/>
                </a:lnTo>
                <a:lnTo>
                  <a:pt x="913448" y="3373121"/>
                </a:lnTo>
                <a:lnTo>
                  <a:pt x="905192" y="3375978"/>
                </a:lnTo>
                <a:lnTo>
                  <a:pt x="896938" y="3377248"/>
                </a:lnTo>
                <a:lnTo>
                  <a:pt x="888365" y="3378518"/>
                </a:lnTo>
                <a:lnTo>
                  <a:pt x="879792" y="3378518"/>
                </a:lnTo>
                <a:lnTo>
                  <a:pt x="870902" y="3377883"/>
                </a:lnTo>
                <a:lnTo>
                  <a:pt x="862648" y="3376296"/>
                </a:lnTo>
                <a:lnTo>
                  <a:pt x="854075" y="3373756"/>
                </a:lnTo>
                <a:lnTo>
                  <a:pt x="846138" y="3370581"/>
                </a:lnTo>
                <a:lnTo>
                  <a:pt x="837882" y="3366453"/>
                </a:lnTo>
                <a:lnTo>
                  <a:pt x="834072" y="3363913"/>
                </a:lnTo>
                <a:lnTo>
                  <a:pt x="830262" y="3361056"/>
                </a:lnTo>
                <a:lnTo>
                  <a:pt x="586105" y="3183573"/>
                </a:lnTo>
                <a:lnTo>
                  <a:pt x="582930" y="3181033"/>
                </a:lnTo>
                <a:lnTo>
                  <a:pt x="579438" y="3177858"/>
                </a:lnTo>
                <a:lnTo>
                  <a:pt x="575945" y="3175001"/>
                </a:lnTo>
                <a:lnTo>
                  <a:pt x="573088" y="3171826"/>
                </a:lnTo>
                <a:lnTo>
                  <a:pt x="567372" y="3165158"/>
                </a:lnTo>
                <a:lnTo>
                  <a:pt x="562610" y="3157538"/>
                </a:lnTo>
                <a:lnTo>
                  <a:pt x="558482" y="3150236"/>
                </a:lnTo>
                <a:lnTo>
                  <a:pt x="554990" y="3142298"/>
                </a:lnTo>
                <a:lnTo>
                  <a:pt x="552450" y="3134043"/>
                </a:lnTo>
                <a:lnTo>
                  <a:pt x="550862" y="3125788"/>
                </a:lnTo>
                <a:lnTo>
                  <a:pt x="549592" y="3117216"/>
                </a:lnTo>
                <a:lnTo>
                  <a:pt x="549592" y="3108643"/>
                </a:lnTo>
                <a:lnTo>
                  <a:pt x="550545" y="3100071"/>
                </a:lnTo>
                <a:lnTo>
                  <a:pt x="551815" y="3091816"/>
                </a:lnTo>
                <a:lnTo>
                  <a:pt x="554355" y="3083243"/>
                </a:lnTo>
                <a:lnTo>
                  <a:pt x="557530" y="3075306"/>
                </a:lnTo>
                <a:lnTo>
                  <a:pt x="559435" y="3071178"/>
                </a:lnTo>
                <a:lnTo>
                  <a:pt x="561340" y="3067368"/>
                </a:lnTo>
                <a:lnTo>
                  <a:pt x="563880" y="3063241"/>
                </a:lnTo>
                <a:lnTo>
                  <a:pt x="566738" y="3059431"/>
                </a:lnTo>
                <a:lnTo>
                  <a:pt x="742632" y="2817178"/>
                </a:lnTo>
                <a:lnTo>
                  <a:pt x="724218" y="2797811"/>
                </a:lnTo>
                <a:lnTo>
                  <a:pt x="706755" y="2778761"/>
                </a:lnTo>
                <a:lnTo>
                  <a:pt x="688975" y="2759076"/>
                </a:lnTo>
                <a:lnTo>
                  <a:pt x="671512" y="2739073"/>
                </a:lnTo>
                <a:lnTo>
                  <a:pt x="655002" y="2718753"/>
                </a:lnTo>
                <a:lnTo>
                  <a:pt x="638492" y="2698115"/>
                </a:lnTo>
                <a:lnTo>
                  <a:pt x="622300" y="2677478"/>
                </a:lnTo>
                <a:lnTo>
                  <a:pt x="606425" y="2656523"/>
                </a:lnTo>
                <a:lnTo>
                  <a:pt x="591185" y="2634933"/>
                </a:lnTo>
                <a:lnTo>
                  <a:pt x="576580" y="2613025"/>
                </a:lnTo>
                <a:lnTo>
                  <a:pt x="561658" y="2590800"/>
                </a:lnTo>
                <a:lnTo>
                  <a:pt x="547370" y="2568893"/>
                </a:lnTo>
                <a:lnTo>
                  <a:pt x="534035" y="2546033"/>
                </a:lnTo>
                <a:lnTo>
                  <a:pt x="520382" y="2523173"/>
                </a:lnTo>
                <a:lnTo>
                  <a:pt x="507682" y="2499995"/>
                </a:lnTo>
                <a:lnTo>
                  <a:pt x="494665" y="2476500"/>
                </a:lnTo>
                <a:lnTo>
                  <a:pt x="209868" y="2568893"/>
                </a:lnTo>
                <a:lnTo>
                  <a:pt x="205740" y="2570163"/>
                </a:lnTo>
                <a:lnTo>
                  <a:pt x="201295" y="2571433"/>
                </a:lnTo>
                <a:lnTo>
                  <a:pt x="196850" y="2572068"/>
                </a:lnTo>
                <a:lnTo>
                  <a:pt x="192722" y="2573020"/>
                </a:lnTo>
                <a:lnTo>
                  <a:pt x="183515" y="2573338"/>
                </a:lnTo>
                <a:lnTo>
                  <a:pt x="174942" y="2573020"/>
                </a:lnTo>
                <a:lnTo>
                  <a:pt x="166688" y="2571750"/>
                </a:lnTo>
                <a:lnTo>
                  <a:pt x="158115" y="2569845"/>
                </a:lnTo>
                <a:lnTo>
                  <a:pt x="150177" y="2567305"/>
                </a:lnTo>
                <a:lnTo>
                  <a:pt x="142240" y="2563495"/>
                </a:lnTo>
                <a:lnTo>
                  <a:pt x="134620" y="2559368"/>
                </a:lnTo>
                <a:lnTo>
                  <a:pt x="127952" y="2554605"/>
                </a:lnTo>
                <a:lnTo>
                  <a:pt x="121602" y="2548890"/>
                </a:lnTo>
                <a:lnTo>
                  <a:pt x="115570" y="2542540"/>
                </a:lnTo>
                <a:lnTo>
                  <a:pt x="109855" y="2535555"/>
                </a:lnTo>
                <a:lnTo>
                  <a:pt x="105410" y="2528253"/>
                </a:lnTo>
                <a:lnTo>
                  <a:pt x="101282" y="2520315"/>
                </a:lnTo>
                <a:lnTo>
                  <a:pt x="99377" y="2516188"/>
                </a:lnTo>
                <a:lnTo>
                  <a:pt x="97790" y="2512060"/>
                </a:lnTo>
                <a:lnTo>
                  <a:pt x="4445" y="2224405"/>
                </a:lnTo>
                <a:lnTo>
                  <a:pt x="3492" y="2220278"/>
                </a:lnTo>
                <a:lnTo>
                  <a:pt x="2222" y="2215833"/>
                </a:lnTo>
                <a:lnTo>
                  <a:pt x="1587" y="2211388"/>
                </a:lnTo>
                <a:lnTo>
                  <a:pt x="635" y="2206625"/>
                </a:lnTo>
                <a:lnTo>
                  <a:pt x="0" y="2198053"/>
                </a:lnTo>
                <a:lnTo>
                  <a:pt x="317" y="2189480"/>
                </a:lnTo>
                <a:lnTo>
                  <a:pt x="1587" y="2180908"/>
                </a:lnTo>
                <a:lnTo>
                  <a:pt x="3810" y="2172653"/>
                </a:lnTo>
                <a:lnTo>
                  <a:pt x="6350" y="2164398"/>
                </a:lnTo>
                <a:lnTo>
                  <a:pt x="9842" y="2156778"/>
                </a:lnTo>
                <a:lnTo>
                  <a:pt x="13970" y="2149158"/>
                </a:lnTo>
                <a:lnTo>
                  <a:pt x="19050" y="2142173"/>
                </a:lnTo>
                <a:lnTo>
                  <a:pt x="24447" y="2135505"/>
                </a:lnTo>
                <a:lnTo>
                  <a:pt x="30797" y="2129790"/>
                </a:lnTo>
                <a:lnTo>
                  <a:pt x="37465" y="2124393"/>
                </a:lnTo>
                <a:lnTo>
                  <a:pt x="45085" y="2119630"/>
                </a:lnTo>
                <a:lnTo>
                  <a:pt x="49212" y="2117725"/>
                </a:lnTo>
                <a:lnTo>
                  <a:pt x="53340" y="2115820"/>
                </a:lnTo>
                <a:lnTo>
                  <a:pt x="57467" y="2113915"/>
                </a:lnTo>
                <a:lnTo>
                  <a:pt x="61595" y="2112328"/>
                </a:lnTo>
                <a:lnTo>
                  <a:pt x="346392" y="2019618"/>
                </a:lnTo>
                <a:lnTo>
                  <a:pt x="342900" y="1993900"/>
                </a:lnTo>
                <a:lnTo>
                  <a:pt x="339725" y="1967865"/>
                </a:lnTo>
                <a:lnTo>
                  <a:pt x="337185" y="1941830"/>
                </a:lnTo>
                <a:lnTo>
                  <a:pt x="334962" y="1915478"/>
                </a:lnTo>
                <a:lnTo>
                  <a:pt x="333375" y="1889125"/>
                </a:lnTo>
                <a:lnTo>
                  <a:pt x="331788" y="1862455"/>
                </a:lnTo>
                <a:lnTo>
                  <a:pt x="331152" y="1835785"/>
                </a:lnTo>
                <a:lnTo>
                  <a:pt x="331152" y="1809115"/>
                </a:lnTo>
                <a:lnTo>
                  <a:pt x="331152" y="1782445"/>
                </a:lnTo>
                <a:lnTo>
                  <a:pt x="331788" y="1755775"/>
                </a:lnTo>
                <a:lnTo>
                  <a:pt x="333375" y="1729423"/>
                </a:lnTo>
                <a:lnTo>
                  <a:pt x="334962" y="1703070"/>
                </a:lnTo>
                <a:lnTo>
                  <a:pt x="337185" y="1676718"/>
                </a:lnTo>
                <a:lnTo>
                  <a:pt x="339725" y="1650365"/>
                </a:lnTo>
                <a:lnTo>
                  <a:pt x="342900" y="1624330"/>
                </a:lnTo>
                <a:lnTo>
                  <a:pt x="346392" y="1598295"/>
                </a:lnTo>
                <a:lnTo>
                  <a:pt x="61595" y="1506220"/>
                </a:lnTo>
                <a:lnTo>
                  <a:pt x="57467" y="1504633"/>
                </a:lnTo>
                <a:lnTo>
                  <a:pt x="53340" y="1502728"/>
                </a:lnTo>
                <a:lnTo>
                  <a:pt x="45085" y="1498600"/>
                </a:lnTo>
                <a:lnTo>
                  <a:pt x="37465" y="1494155"/>
                </a:lnTo>
                <a:lnTo>
                  <a:pt x="30797" y="1488440"/>
                </a:lnTo>
                <a:lnTo>
                  <a:pt x="24447" y="1482408"/>
                </a:lnTo>
                <a:lnTo>
                  <a:pt x="19050" y="1476058"/>
                </a:lnTo>
                <a:lnTo>
                  <a:pt x="13970" y="1468755"/>
                </a:lnTo>
                <a:lnTo>
                  <a:pt x="9842" y="1461453"/>
                </a:lnTo>
                <a:lnTo>
                  <a:pt x="6350" y="1453833"/>
                </a:lnTo>
                <a:lnTo>
                  <a:pt x="3810" y="1445578"/>
                </a:lnTo>
                <a:lnTo>
                  <a:pt x="1587" y="1437323"/>
                </a:lnTo>
                <a:lnTo>
                  <a:pt x="317" y="1428750"/>
                </a:lnTo>
                <a:lnTo>
                  <a:pt x="0" y="1419860"/>
                </a:lnTo>
                <a:lnTo>
                  <a:pt x="635" y="1411288"/>
                </a:lnTo>
                <a:lnTo>
                  <a:pt x="1587" y="1406843"/>
                </a:lnTo>
                <a:lnTo>
                  <a:pt x="2222" y="1402398"/>
                </a:lnTo>
                <a:lnTo>
                  <a:pt x="3492" y="1397635"/>
                </a:lnTo>
                <a:lnTo>
                  <a:pt x="4445" y="1393508"/>
                </a:lnTo>
                <a:lnTo>
                  <a:pt x="97790" y="1106488"/>
                </a:lnTo>
                <a:lnTo>
                  <a:pt x="99377" y="1102043"/>
                </a:lnTo>
                <a:lnTo>
                  <a:pt x="101282" y="1097915"/>
                </a:lnTo>
                <a:lnTo>
                  <a:pt x="103187" y="1093788"/>
                </a:lnTo>
                <a:lnTo>
                  <a:pt x="105410" y="1089978"/>
                </a:lnTo>
                <a:lnTo>
                  <a:pt x="109855" y="1082358"/>
                </a:lnTo>
                <a:lnTo>
                  <a:pt x="115570" y="1075690"/>
                </a:lnTo>
                <a:lnTo>
                  <a:pt x="121602" y="1069340"/>
                </a:lnTo>
                <a:lnTo>
                  <a:pt x="127952" y="1063625"/>
                </a:lnTo>
                <a:lnTo>
                  <a:pt x="134620" y="1058863"/>
                </a:lnTo>
                <a:lnTo>
                  <a:pt x="142240" y="1054735"/>
                </a:lnTo>
                <a:lnTo>
                  <a:pt x="150177" y="1051243"/>
                </a:lnTo>
                <a:lnTo>
                  <a:pt x="158115" y="1048068"/>
                </a:lnTo>
                <a:lnTo>
                  <a:pt x="166688" y="1046480"/>
                </a:lnTo>
                <a:lnTo>
                  <a:pt x="174942" y="1045210"/>
                </a:lnTo>
                <a:lnTo>
                  <a:pt x="183515" y="1044893"/>
                </a:lnTo>
                <a:lnTo>
                  <a:pt x="192722" y="1045528"/>
                </a:lnTo>
                <a:lnTo>
                  <a:pt x="196850" y="1046480"/>
                </a:lnTo>
                <a:lnTo>
                  <a:pt x="201295" y="1047115"/>
                </a:lnTo>
                <a:lnTo>
                  <a:pt x="205740" y="1048068"/>
                </a:lnTo>
                <a:lnTo>
                  <a:pt x="209868" y="1049338"/>
                </a:lnTo>
                <a:lnTo>
                  <a:pt x="494665" y="1141413"/>
                </a:lnTo>
                <a:lnTo>
                  <a:pt x="507682" y="1118235"/>
                </a:lnTo>
                <a:lnTo>
                  <a:pt x="520382" y="1095375"/>
                </a:lnTo>
                <a:lnTo>
                  <a:pt x="534035" y="1072198"/>
                </a:lnTo>
                <a:lnTo>
                  <a:pt x="547370" y="1049655"/>
                </a:lnTo>
                <a:lnTo>
                  <a:pt x="561658" y="1027113"/>
                </a:lnTo>
                <a:lnTo>
                  <a:pt x="576580" y="1005205"/>
                </a:lnTo>
                <a:lnTo>
                  <a:pt x="591185" y="983615"/>
                </a:lnTo>
                <a:lnTo>
                  <a:pt x="606425" y="961707"/>
                </a:lnTo>
                <a:lnTo>
                  <a:pt x="622300" y="940752"/>
                </a:lnTo>
                <a:lnTo>
                  <a:pt x="638492" y="919797"/>
                </a:lnTo>
                <a:lnTo>
                  <a:pt x="655002" y="899160"/>
                </a:lnTo>
                <a:lnTo>
                  <a:pt x="671512" y="878840"/>
                </a:lnTo>
                <a:lnTo>
                  <a:pt x="688975" y="858837"/>
                </a:lnTo>
                <a:lnTo>
                  <a:pt x="706755" y="839470"/>
                </a:lnTo>
                <a:lnTo>
                  <a:pt x="724218" y="819785"/>
                </a:lnTo>
                <a:lnTo>
                  <a:pt x="742632" y="801052"/>
                </a:lnTo>
                <a:lnTo>
                  <a:pt x="566420" y="558800"/>
                </a:lnTo>
                <a:lnTo>
                  <a:pt x="563562" y="554990"/>
                </a:lnTo>
                <a:lnTo>
                  <a:pt x="561340" y="551180"/>
                </a:lnTo>
                <a:lnTo>
                  <a:pt x="559118" y="547370"/>
                </a:lnTo>
                <a:lnTo>
                  <a:pt x="557212" y="543242"/>
                </a:lnTo>
                <a:lnTo>
                  <a:pt x="554355" y="534987"/>
                </a:lnTo>
                <a:lnTo>
                  <a:pt x="551498" y="526732"/>
                </a:lnTo>
                <a:lnTo>
                  <a:pt x="550228" y="518160"/>
                </a:lnTo>
                <a:lnTo>
                  <a:pt x="549592" y="509270"/>
                </a:lnTo>
                <a:lnTo>
                  <a:pt x="549592" y="500697"/>
                </a:lnTo>
                <a:lnTo>
                  <a:pt x="550862" y="492442"/>
                </a:lnTo>
                <a:lnTo>
                  <a:pt x="552450" y="483870"/>
                </a:lnTo>
                <a:lnTo>
                  <a:pt x="554990" y="475932"/>
                </a:lnTo>
                <a:lnTo>
                  <a:pt x="558482" y="467677"/>
                </a:lnTo>
                <a:lnTo>
                  <a:pt x="562610" y="460057"/>
                </a:lnTo>
                <a:lnTo>
                  <a:pt x="567372" y="453072"/>
                </a:lnTo>
                <a:lnTo>
                  <a:pt x="573088" y="446087"/>
                </a:lnTo>
                <a:lnTo>
                  <a:pt x="575945" y="442912"/>
                </a:lnTo>
                <a:lnTo>
                  <a:pt x="579438" y="439737"/>
                </a:lnTo>
                <a:lnTo>
                  <a:pt x="582930" y="436880"/>
                </a:lnTo>
                <a:lnTo>
                  <a:pt x="586105" y="434022"/>
                </a:lnTo>
                <a:lnTo>
                  <a:pt x="830898" y="256857"/>
                </a:lnTo>
                <a:lnTo>
                  <a:pt x="834708" y="254317"/>
                </a:lnTo>
                <a:lnTo>
                  <a:pt x="838200" y="251777"/>
                </a:lnTo>
                <a:lnTo>
                  <a:pt x="842328" y="249872"/>
                </a:lnTo>
                <a:lnTo>
                  <a:pt x="846138" y="247967"/>
                </a:lnTo>
                <a:lnTo>
                  <a:pt x="854392" y="244475"/>
                </a:lnTo>
                <a:lnTo>
                  <a:pt x="862648" y="242252"/>
                </a:lnTo>
                <a:lnTo>
                  <a:pt x="871538" y="240665"/>
                </a:lnTo>
                <a:lnTo>
                  <a:pt x="880110" y="240030"/>
                </a:lnTo>
                <a:lnTo>
                  <a:pt x="888365" y="240030"/>
                </a:lnTo>
                <a:lnTo>
                  <a:pt x="896938" y="240665"/>
                </a:lnTo>
                <a:lnTo>
                  <a:pt x="905192" y="242570"/>
                </a:lnTo>
                <a:lnTo>
                  <a:pt x="913448" y="245110"/>
                </a:lnTo>
                <a:lnTo>
                  <a:pt x="921385" y="248602"/>
                </a:lnTo>
                <a:lnTo>
                  <a:pt x="929005" y="252412"/>
                </a:lnTo>
                <a:lnTo>
                  <a:pt x="935990" y="257175"/>
                </a:lnTo>
                <a:lnTo>
                  <a:pt x="942975" y="262890"/>
                </a:lnTo>
                <a:lnTo>
                  <a:pt x="946150" y="266065"/>
                </a:lnTo>
                <a:lnTo>
                  <a:pt x="949325" y="269240"/>
                </a:lnTo>
                <a:lnTo>
                  <a:pt x="952182" y="272732"/>
                </a:lnTo>
                <a:lnTo>
                  <a:pt x="955040" y="276542"/>
                </a:lnTo>
                <a:lnTo>
                  <a:pt x="1130618" y="518477"/>
                </a:lnTo>
                <a:lnTo>
                  <a:pt x="1154430" y="507047"/>
                </a:lnTo>
                <a:lnTo>
                  <a:pt x="1177925" y="496252"/>
                </a:lnTo>
                <a:lnTo>
                  <a:pt x="1201738" y="485457"/>
                </a:lnTo>
                <a:lnTo>
                  <a:pt x="1225868" y="475615"/>
                </a:lnTo>
                <a:lnTo>
                  <a:pt x="1250315" y="465772"/>
                </a:lnTo>
                <a:lnTo>
                  <a:pt x="1274762" y="456247"/>
                </a:lnTo>
                <a:lnTo>
                  <a:pt x="1299528" y="447675"/>
                </a:lnTo>
                <a:lnTo>
                  <a:pt x="1324928" y="439102"/>
                </a:lnTo>
                <a:lnTo>
                  <a:pt x="1350010" y="431165"/>
                </a:lnTo>
                <a:lnTo>
                  <a:pt x="1375092" y="423545"/>
                </a:lnTo>
                <a:lnTo>
                  <a:pt x="1400810" y="416877"/>
                </a:lnTo>
                <a:lnTo>
                  <a:pt x="1426845" y="410210"/>
                </a:lnTo>
                <a:lnTo>
                  <a:pt x="1452245" y="404177"/>
                </a:lnTo>
                <a:lnTo>
                  <a:pt x="1478598" y="398462"/>
                </a:lnTo>
                <a:lnTo>
                  <a:pt x="1504950" y="393065"/>
                </a:lnTo>
                <a:lnTo>
                  <a:pt x="1531302" y="388620"/>
                </a:lnTo>
                <a:lnTo>
                  <a:pt x="1531302" y="89217"/>
                </a:lnTo>
                <a:lnTo>
                  <a:pt x="1531302" y="84455"/>
                </a:lnTo>
                <a:lnTo>
                  <a:pt x="1531620" y="80010"/>
                </a:lnTo>
                <a:lnTo>
                  <a:pt x="1532572" y="75565"/>
                </a:lnTo>
                <a:lnTo>
                  <a:pt x="1533208" y="71120"/>
                </a:lnTo>
                <a:lnTo>
                  <a:pt x="1535430" y="62865"/>
                </a:lnTo>
                <a:lnTo>
                  <a:pt x="1538605" y="54610"/>
                </a:lnTo>
                <a:lnTo>
                  <a:pt x="1542415" y="46672"/>
                </a:lnTo>
                <a:lnTo>
                  <a:pt x="1546860" y="39370"/>
                </a:lnTo>
                <a:lnTo>
                  <a:pt x="1551622" y="32385"/>
                </a:lnTo>
                <a:lnTo>
                  <a:pt x="1557655" y="26352"/>
                </a:lnTo>
                <a:lnTo>
                  <a:pt x="1563688" y="20320"/>
                </a:lnTo>
                <a:lnTo>
                  <a:pt x="1570990" y="15240"/>
                </a:lnTo>
                <a:lnTo>
                  <a:pt x="1577975" y="10795"/>
                </a:lnTo>
                <a:lnTo>
                  <a:pt x="1585912" y="6985"/>
                </a:lnTo>
                <a:lnTo>
                  <a:pt x="1594168" y="4127"/>
                </a:lnTo>
                <a:lnTo>
                  <a:pt x="1602422" y="1905"/>
                </a:lnTo>
                <a:lnTo>
                  <a:pt x="1607185" y="952"/>
                </a:lnTo>
                <a:lnTo>
                  <a:pt x="1611630" y="317"/>
                </a:lnTo>
                <a:lnTo>
                  <a:pt x="1615758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23" name="KSO_Shape"/>
          <p:cNvSpPr/>
          <p:nvPr/>
        </p:nvSpPr>
        <p:spPr>
          <a:xfrm>
            <a:off x="1189038" y="4638675"/>
            <a:ext cx="363537" cy="604838"/>
          </a:xfrm>
          <a:custGeom>
            <a:avLst/>
            <a:gdLst/>
            <a:ahLst/>
            <a:cxnLst>
              <a:cxn ang="0">
                <a:pos x="139237" y="514261"/>
              </a:cxn>
              <a:cxn ang="0">
                <a:pos x="139237" y="528350"/>
              </a:cxn>
              <a:cxn ang="0">
                <a:pos x="224300" y="528350"/>
              </a:cxn>
              <a:cxn ang="0">
                <a:pos x="224300" y="514261"/>
              </a:cxn>
              <a:cxn ang="0">
                <a:pos x="139237" y="514261"/>
              </a:cxn>
              <a:cxn ang="0">
                <a:pos x="139237" y="476723"/>
              </a:cxn>
              <a:cxn ang="0">
                <a:pos x="139237" y="490812"/>
              </a:cxn>
              <a:cxn ang="0">
                <a:pos x="224300" y="490812"/>
              </a:cxn>
              <a:cxn ang="0">
                <a:pos x="224300" y="476723"/>
              </a:cxn>
              <a:cxn ang="0">
                <a:pos x="139237" y="476723"/>
              </a:cxn>
              <a:cxn ang="0">
                <a:pos x="104009" y="441539"/>
              </a:cxn>
              <a:cxn ang="0">
                <a:pos x="259528" y="441539"/>
              </a:cxn>
              <a:cxn ang="0">
                <a:pos x="281337" y="462264"/>
              </a:cxn>
              <a:cxn ang="0">
                <a:pos x="259528" y="482989"/>
              </a:cxn>
              <a:cxn ang="0">
                <a:pos x="281337" y="503714"/>
              </a:cxn>
              <a:cxn ang="0">
                <a:pos x="259528" y="524439"/>
              </a:cxn>
              <a:cxn ang="0">
                <a:pos x="281337" y="545164"/>
              </a:cxn>
              <a:cxn ang="0">
                <a:pos x="259528" y="565889"/>
              </a:cxn>
              <a:cxn ang="0">
                <a:pos x="224285" y="565889"/>
              </a:cxn>
              <a:cxn ang="0">
                <a:pos x="221736" y="578459"/>
              </a:cxn>
              <a:cxn ang="0">
                <a:pos x="181769" y="604838"/>
              </a:cxn>
              <a:cxn ang="0">
                <a:pos x="141801" y="578459"/>
              </a:cxn>
              <a:cxn ang="0">
                <a:pos x="139252" y="565889"/>
              </a:cxn>
              <a:cxn ang="0">
                <a:pos x="104009" y="565889"/>
              </a:cxn>
              <a:cxn ang="0">
                <a:pos x="82200" y="545164"/>
              </a:cxn>
              <a:cxn ang="0">
                <a:pos x="104009" y="524439"/>
              </a:cxn>
              <a:cxn ang="0">
                <a:pos x="82200" y="503714"/>
              </a:cxn>
              <a:cxn ang="0">
                <a:pos x="104009" y="482989"/>
              </a:cxn>
              <a:cxn ang="0">
                <a:pos x="82200" y="462264"/>
              </a:cxn>
              <a:cxn ang="0">
                <a:pos x="104009" y="441539"/>
              </a:cxn>
              <a:cxn ang="0">
                <a:pos x="181769" y="0"/>
              </a:cxn>
              <a:cxn ang="0">
                <a:pos x="363537" y="182315"/>
              </a:cxn>
              <a:cxn ang="0">
                <a:pos x="359844" y="219058"/>
              </a:cxn>
              <a:cxn ang="0">
                <a:pos x="352889" y="241532"/>
              </a:cxn>
              <a:cxn ang="0">
                <a:pos x="352950" y="241532"/>
              </a:cxn>
              <a:cxn ang="0">
                <a:pos x="269803" y="431662"/>
              </a:cxn>
              <a:cxn ang="0">
                <a:pos x="93734" y="431662"/>
              </a:cxn>
              <a:cxn ang="0">
                <a:pos x="10587" y="241532"/>
              </a:cxn>
              <a:cxn ang="0">
                <a:pos x="10648" y="241532"/>
              </a:cxn>
              <a:cxn ang="0">
                <a:pos x="3693" y="219058"/>
              </a:cxn>
              <a:cxn ang="0">
                <a:pos x="0" y="182315"/>
              </a:cxn>
              <a:cxn ang="0">
                <a:pos x="181769" y="0"/>
              </a:cxn>
            </a:cxnLst>
            <a:pathLst>
              <a:path w="1536700" h="2555648">
                <a:moveTo>
                  <a:pt x="588566" y="2172931"/>
                </a:moveTo>
                <a:lnTo>
                  <a:pt x="588566" y="2232462"/>
                </a:lnTo>
                <a:lnTo>
                  <a:pt x="948135" y="2232462"/>
                </a:lnTo>
                <a:lnTo>
                  <a:pt x="948135" y="2172931"/>
                </a:lnTo>
                <a:lnTo>
                  <a:pt x="588566" y="2172931"/>
                </a:lnTo>
                <a:close/>
                <a:moveTo>
                  <a:pt x="588566" y="2014319"/>
                </a:moveTo>
                <a:lnTo>
                  <a:pt x="588566" y="2073850"/>
                </a:lnTo>
                <a:lnTo>
                  <a:pt x="948135" y="2073850"/>
                </a:lnTo>
                <a:lnTo>
                  <a:pt x="948135" y="2014319"/>
                </a:lnTo>
                <a:lnTo>
                  <a:pt x="588566" y="2014319"/>
                </a:lnTo>
                <a:close/>
                <a:moveTo>
                  <a:pt x="439655" y="1865655"/>
                </a:moveTo>
                <a:lnTo>
                  <a:pt x="1097045" y="1865655"/>
                </a:lnTo>
                <a:cubicBezTo>
                  <a:pt x="1147961" y="1865655"/>
                  <a:pt x="1189236" y="1904861"/>
                  <a:pt x="1189236" y="1953225"/>
                </a:cubicBezTo>
                <a:cubicBezTo>
                  <a:pt x="1189236" y="2001589"/>
                  <a:pt x="1147961" y="2040795"/>
                  <a:pt x="1097045" y="2040795"/>
                </a:cubicBezTo>
                <a:cubicBezTo>
                  <a:pt x="1147961" y="2040795"/>
                  <a:pt x="1189236" y="2080001"/>
                  <a:pt x="1189236" y="2128365"/>
                </a:cubicBezTo>
                <a:cubicBezTo>
                  <a:pt x="1189236" y="2176729"/>
                  <a:pt x="1147961" y="2215935"/>
                  <a:pt x="1097045" y="2215935"/>
                </a:cubicBezTo>
                <a:cubicBezTo>
                  <a:pt x="1147961" y="2215935"/>
                  <a:pt x="1189236" y="2255141"/>
                  <a:pt x="1189236" y="2303505"/>
                </a:cubicBezTo>
                <a:cubicBezTo>
                  <a:pt x="1189236" y="2351869"/>
                  <a:pt x="1147961" y="2391075"/>
                  <a:pt x="1097045" y="2391075"/>
                </a:cubicBezTo>
                <a:lnTo>
                  <a:pt x="948071" y="2391075"/>
                </a:lnTo>
                <a:lnTo>
                  <a:pt x="937297" y="2444188"/>
                </a:lnTo>
                <a:cubicBezTo>
                  <a:pt x="909462" y="2509689"/>
                  <a:pt x="844299" y="2555648"/>
                  <a:pt x="768350" y="2555648"/>
                </a:cubicBezTo>
                <a:cubicBezTo>
                  <a:pt x="692402" y="2555648"/>
                  <a:pt x="627238" y="2509689"/>
                  <a:pt x="599403" y="2444188"/>
                </a:cubicBezTo>
                <a:lnTo>
                  <a:pt x="588630" y="2391075"/>
                </a:lnTo>
                <a:lnTo>
                  <a:pt x="439655" y="2391075"/>
                </a:lnTo>
                <a:cubicBezTo>
                  <a:pt x="388739" y="2391075"/>
                  <a:pt x="347464" y="2351869"/>
                  <a:pt x="347464" y="2303505"/>
                </a:cubicBezTo>
                <a:cubicBezTo>
                  <a:pt x="347464" y="2255141"/>
                  <a:pt x="388739" y="2215935"/>
                  <a:pt x="439655" y="2215935"/>
                </a:cubicBezTo>
                <a:cubicBezTo>
                  <a:pt x="388739" y="2215935"/>
                  <a:pt x="347464" y="2176729"/>
                  <a:pt x="347464" y="2128365"/>
                </a:cubicBezTo>
                <a:cubicBezTo>
                  <a:pt x="347464" y="2080001"/>
                  <a:pt x="388739" y="2040795"/>
                  <a:pt x="439655" y="2040795"/>
                </a:cubicBezTo>
                <a:cubicBezTo>
                  <a:pt x="388739" y="2040795"/>
                  <a:pt x="347464" y="2001589"/>
                  <a:pt x="347464" y="1953225"/>
                </a:cubicBezTo>
                <a:cubicBezTo>
                  <a:pt x="347464" y="1904861"/>
                  <a:pt x="388739" y="1865655"/>
                  <a:pt x="439655" y="1865655"/>
                </a:cubicBezTo>
                <a:close/>
                <a:moveTo>
                  <a:pt x="768350" y="0"/>
                </a:moveTo>
                <a:cubicBezTo>
                  <a:pt x="1192698" y="0"/>
                  <a:pt x="1536700" y="344894"/>
                  <a:pt x="1536700" y="770343"/>
                </a:cubicBezTo>
                <a:cubicBezTo>
                  <a:pt x="1536700" y="823524"/>
                  <a:pt x="1531325" y="875447"/>
                  <a:pt x="1521090" y="925594"/>
                </a:cubicBezTo>
                <a:lnTo>
                  <a:pt x="1491688" y="1020556"/>
                </a:lnTo>
                <a:lnTo>
                  <a:pt x="1491950" y="1020556"/>
                </a:lnTo>
                <a:lnTo>
                  <a:pt x="1140478" y="1823920"/>
                </a:lnTo>
                <a:lnTo>
                  <a:pt x="396222" y="1823920"/>
                </a:lnTo>
                <a:lnTo>
                  <a:pt x="44750" y="1020556"/>
                </a:lnTo>
                <a:lnTo>
                  <a:pt x="45012" y="1020556"/>
                </a:lnTo>
                <a:lnTo>
                  <a:pt x="15610" y="925594"/>
                </a:lnTo>
                <a:cubicBezTo>
                  <a:pt x="5375" y="875447"/>
                  <a:pt x="0" y="823524"/>
                  <a:pt x="0" y="770343"/>
                </a:cubicBezTo>
                <a:cubicBezTo>
                  <a:pt x="0" y="344894"/>
                  <a:pt x="344002" y="0"/>
                  <a:pt x="76835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24" name="矩形 9"/>
          <p:cNvSpPr/>
          <p:nvPr/>
        </p:nvSpPr>
        <p:spPr>
          <a:xfrm>
            <a:off x="2254885" y="2032318"/>
            <a:ext cx="4535488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充实数据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强化模型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34825" name="TextBox 4"/>
          <p:cNvSpPr/>
          <p:nvPr/>
        </p:nvSpPr>
        <p:spPr>
          <a:xfrm>
            <a:off x="2173288" y="1387475"/>
            <a:ext cx="1716087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数据增强</a:t>
            </a:r>
            <a:endParaRPr lang="zh-CN" altLang="en-US" sz="24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34826" name="矩形 11"/>
          <p:cNvSpPr/>
          <p:nvPr/>
        </p:nvSpPr>
        <p:spPr>
          <a:xfrm>
            <a:off x="2245995" y="3422968"/>
            <a:ext cx="4535488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稳定训练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提高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速度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34827" name="TextBox 4"/>
          <p:cNvSpPr/>
          <p:nvPr/>
        </p:nvSpPr>
        <p:spPr>
          <a:xfrm>
            <a:off x="2173288" y="2778125"/>
            <a:ext cx="1716087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步进式训练</a:t>
            </a:r>
            <a:endParaRPr lang="zh-CN" altLang="en-US" sz="24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34828" name="矩形 13"/>
          <p:cNvSpPr/>
          <p:nvPr/>
        </p:nvSpPr>
        <p:spPr>
          <a:xfrm>
            <a:off x="2254885" y="4869815"/>
            <a:ext cx="4535488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风格独立</a:t>
            </a:r>
            <a:r>
              <a:rPr lang="en-US" altLang="zh-CN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无需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学习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34829" name="TextBox 4"/>
          <p:cNvSpPr/>
          <p:nvPr/>
        </p:nvSpPr>
        <p:spPr>
          <a:xfrm>
            <a:off x="2173605" y="4224655"/>
            <a:ext cx="26568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自适应实例归一化</a:t>
            </a:r>
            <a:endParaRPr lang="zh-CN" altLang="en-US" sz="2400" b="1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grpSp>
        <p:nvGrpSpPr>
          <p:cNvPr id="34831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944"/>
          </a:xfrm>
        </p:grpSpPr>
        <p:sp>
          <p:nvSpPr>
            <p:cNvPr id="34832" name="矩形 29"/>
            <p:cNvSpPr/>
            <p:nvPr/>
          </p:nvSpPr>
          <p:spPr>
            <a:xfrm>
              <a:off x="5096383" y="638561"/>
              <a:ext cx="1998839" cy="68294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sym typeface="+mn-ea"/>
                </a:rPr>
                <a:t>现有模型相关研究</a:t>
              </a:r>
              <a:endParaRPr lang="en-US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noFill/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noFill/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5293360" y="89979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技巧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 descr="flow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15" y="1550670"/>
            <a:ext cx="824865" cy="824865"/>
          </a:xfrm>
          <a:prstGeom prst="rect">
            <a:avLst/>
          </a:prstGeom>
        </p:spPr>
      </p:pic>
      <p:pic>
        <p:nvPicPr>
          <p:cNvPr id="4" name="图片 3" descr="flow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06185" y="1550670"/>
            <a:ext cx="824865" cy="824865"/>
          </a:xfrm>
          <a:prstGeom prst="rect">
            <a:avLst/>
          </a:prstGeom>
        </p:spPr>
      </p:pic>
      <p:pic>
        <p:nvPicPr>
          <p:cNvPr id="5" name="图片 4" descr="flow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50455" y="1550670"/>
            <a:ext cx="824865" cy="824865"/>
          </a:xfrm>
          <a:prstGeom prst="rect">
            <a:avLst/>
          </a:prstGeom>
        </p:spPr>
      </p:pic>
      <p:pic>
        <p:nvPicPr>
          <p:cNvPr id="6" name="图片 5" descr="flow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94725" y="1550670"/>
            <a:ext cx="824865" cy="824865"/>
          </a:xfrm>
          <a:prstGeom prst="rect">
            <a:avLst/>
          </a:prstGeom>
        </p:spPr>
      </p:pic>
      <p:pic>
        <p:nvPicPr>
          <p:cNvPr id="7" name="图片 6" descr="flow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738995" y="1551940"/>
            <a:ext cx="824865" cy="824865"/>
          </a:xfrm>
          <a:prstGeom prst="rect">
            <a:avLst/>
          </a:prstGeom>
        </p:spPr>
      </p:pic>
      <p:pic>
        <p:nvPicPr>
          <p:cNvPr id="8" name="图片 7" descr="flow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83265" y="1550670"/>
            <a:ext cx="824865" cy="824865"/>
          </a:xfrm>
          <a:prstGeom prst="rect">
            <a:avLst/>
          </a:prstGeom>
        </p:spPr>
      </p:pic>
      <p:pic>
        <p:nvPicPr>
          <p:cNvPr id="9" name="图片 8" descr="progressive_examp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15" y="2705100"/>
            <a:ext cx="5486400" cy="33451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6386" name="矩形 3"/>
          <p:cNvSpPr/>
          <p:nvPr/>
        </p:nvSpPr>
        <p:spPr>
          <a:xfrm>
            <a:off x="3230563" y="-9525"/>
            <a:ext cx="8974137" cy="6875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74137" y="24381"/>
              </a:cxn>
              <a:cxn ang="0">
                <a:pos x="8961944" y="4973739"/>
              </a:cxn>
              <a:cxn ang="0">
                <a:pos x="5803926" y="6875463"/>
              </a:cxn>
              <a:cxn ang="0">
                <a:pos x="0" y="0"/>
              </a:cxn>
            </a:cxnLst>
            <a:pathLst>
              <a:path w="8973312" h="6876288">
                <a:moveTo>
                  <a:pt x="0" y="0"/>
                </a:moveTo>
                <a:lnTo>
                  <a:pt x="8973312" y="24384"/>
                </a:lnTo>
                <a:lnTo>
                  <a:pt x="8961120" y="4974336"/>
                </a:lnTo>
                <a:lnTo>
                  <a:pt x="5803392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01A99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6387" name="图片 50"/>
          <p:cNvPicPr>
            <a:picLocks noChangeAspect="1"/>
          </p:cNvPicPr>
          <p:nvPr/>
        </p:nvPicPr>
        <p:blipFill>
          <a:blip r:embed="rId2"/>
          <a:srcRect r="728" b="4532"/>
          <a:stretch>
            <a:fillRect/>
          </a:stretch>
        </p:blipFill>
        <p:spPr>
          <a:xfrm>
            <a:off x="0" y="1895475"/>
            <a:ext cx="4862513" cy="30670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6388" name="组合 3"/>
          <p:cNvGrpSpPr/>
          <p:nvPr/>
        </p:nvGrpSpPr>
        <p:grpSpPr>
          <a:xfrm>
            <a:off x="7494588" y="2644775"/>
            <a:ext cx="4338637" cy="1568450"/>
            <a:chOff x="12161" y="4175"/>
            <a:chExt cx="5369" cy="2468"/>
          </a:xfrm>
        </p:grpSpPr>
        <p:sp>
          <p:nvSpPr>
            <p:cNvPr id="16389" name="矩形 2"/>
            <p:cNvSpPr/>
            <p:nvPr/>
          </p:nvSpPr>
          <p:spPr>
            <a:xfrm>
              <a:off x="13752" y="4175"/>
              <a:ext cx="218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Part 3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0" name="TextBox 4"/>
            <p:cNvSpPr/>
            <p:nvPr/>
          </p:nvSpPr>
          <p:spPr>
            <a:xfrm>
              <a:off x="12161" y="5191"/>
              <a:ext cx="5369" cy="1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Franklin Gothic Book" pitchFamily="34" charset="0"/>
                </a:rPr>
                <a:t>模型改进与效果对比</a:t>
              </a:r>
              <a:endPara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Franklin Gothic Book" pitchFamily="34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5" name="TextBox 4"/>
          <p:cNvSpPr/>
          <p:nvPr/>
        </p:nvSpPr>
        <p:spPr>
          <a:xfrm>
            <a:off x="468630" y="5878195"/>
            <a:ext cx="22472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1A99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Franklin Gothic Book" pitchFamily="34" charset="0"/>
              </a:rPr>
              <a:t>MakeGirlsMoe</a:t>
            </a:r>
            <a:endParaRPr lang="en-US" altLang="zh-CN" sz="2400" b="1" dirty="0">
              <a:solidFill>
                <a:srgbClr val="01A99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Franklin Gothic Book" pitchFamily="34" charset="0"/>
            </a:endParaRPr>
          </a:p>
        </p:txBody>
      </p:sp>
      <p:grpSp>
        <p:nvGrpSpPr>
          <p:cNvPr id="18438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8439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sym typeface="+mn-ea"/>
                </a:rPr>
                <a:t>模型改进与效果对比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4937760" y="89979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模型改进</a:t>
            </a:r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方案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 descr="My_Arc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3519" y="1982470"/>
            <a:ext cx="4149090" cy="3537585"/>
          </a:xfrm>
          <a:prstGeom prst="rect">
            <a:avLst/>
          </a:prstGeom>
        </p:spPr>
      </p:pic>
      <p:pic>
        <p:nvPicPr>
          <p:cNvPr id="8" name="图片 7" descr="CM98_Ar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" y="1192212"/>
            <a:ext cx="3036094" cy="4686300"/>
          </a:xfrm>
          <a:prstGeom prst="rect">
            <a:avLst/>
          </a:prstGeom>
        </p:spPr>
      </p:pic>
      <p:pic>
        <p:nvPicPr>
          <p:cNvPr id="9" name="图片 8" descr="Style_Arc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29" y="1624330"/>
            <a:ext cx="4347210" cy="4253865"/>
          </a:xfrm>
          <a:prstGeom prst="rect">
            <a:avLst/>
          </a:prstGeom>
        </p:spPr>
      </p:pic>
      <p:sp>
        <p:nvSpPr>
          <p:cNvPr id="10" name="TextBox 4"/>
          <p:cNvSpPr/>
          <p:nvPr/>
        </p:nvSpPr>
        <p:spPr>
          <a:xfrm>
            <a:off x="4839970" y="5878195"/>
            <a:ext cx="137541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1A99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Franklin Gothic Book" pitchFamily="34" charset="0"/>
              </a:rPr>
              <a:t>TWDNE</a:t>
            </a:r>
            <a:endParaRPr lang="en-US" altLang="zh-CN" sz="2400" b="1" dirty="0">
              <a:solidFill>
                <a:srgbClr val="01A99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Franklin Gothic Book" pitchFamily="34" charset="0"/>
            </a:endParaRPr>
          </a:p>
        </p:txBody>
      </p:sp>
      <p:sp>
        <p:nvSpPr>
          <p:cNvPr id="11" name="TextBox 4"/>
          <p:cNvSpPr/>
          <p:nvPr/>
        </p:nvSpPr>
        <p:spPr>
          <a:xfrm>
            <a:off x="8394065" y="5878195"/>
            <a:ext cx="30283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01A99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Franklin Gothic Book" pitchFamily="34" charset="0"/>
              </a:rPr>
              <a:t>Anivatar</a:t>
            </a:r>
            <a:r>
              <a:rPr lang="zh-CN" altLang="en-US" sz="2000" b="1" dirty="0">
                <a:solidFill>
                  <a:srgbClr val="01A991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Franklin Gothic Book" pitchFamily="34" charset="0"/>
              </a:rPr>
              <a:t>（本模型）</a:t>
            </a:r>
            <a:endParaRPr lang="zh-CN" altLang="en-US" sz="2000" b="1" dirty="0">
              <a:solidFill>
                <a:srgbClr val="01A991"/>
              </a:solidFill>
              <a:latin typeface="宋体" panose="02010600030101010101" pitchFamily="2" charset="-122"/>
              <a:cs typeface="Times New Roman" panose="02020603050405020304" pitchFamily="18" charset="0"/>
              <a:sym typeface="Franklin Gothic Book" pitchFamily="34" charset="0"/>
            </a:endParaRPr>
          </a:p>
        </p:txBody>
      </p:sp>
      <p:sp>
        <p:nvSpPr>
          <p:cNvPr id="12" name="文本框 3"/>
          <p:cNvSpPr txBox="1"/>
          <p:nvPr/>
        </p:nvSpPr>
        <p:spPr>
          <a:xfrm>
            <a:off x="3354070" y="5658803"/>
            <a:ext cx="698500" cy="11988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720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endParaRPr lang="en-US" altLang="zh-CN" sz="7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文本框 3"/>
          <p:cNvSpPr txBox="1"/>
          <p:nvPr/>
        </p:nvSpPr>
        <p:spPr>
          <a:xfrm>
            <a:off x="6955790" y="5658803"/>
            <a:ext cx="69850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7200"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endParaRPr lang="en-US" altLang="zh-CN" sz="72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" name="直接连接符 2308"/>
          <p:cNvSpPr/>
          <p:nvPr/>
        </p:nvSpPr>
        <p:spPr>
          <a:xfrm rot="5400000" flipV="1">
            <a:off x="5507355" y="3601720"/>
            <a:ext cx="4540250" cy="15240"/>
          </a:xfrm>
          <a:prstGeom prst="line">
            <a:avLst/>
          </a:prstGeom>
          <a:ln w="6350" cap="flat" cmpd="sng">
            <a:solidFill>
              <a:srgbClr val="01A991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411" name="组合 13"/>
          <p:cNvGrpSpPr/>
          <p:nvPr/>
        </p:nvGrpSpPr>
        <p:grpSpPr>
          <a:xfrm>
            <a:off x="3546475" y="217488"/>
            <a:ext cx="5099050" cy="682625"/>
            <a:chOff x="4829977" y="638561"/>
            <a:chExt cx="2546715" cy="682309"/>
          </a:xfrm>
        </p:grpSpPr>
        <p:sp>
          <p:nvSpPr>
            <p:cNvPr id="17412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模型改进与效果对比</a:t>
              </a:r>
              <a:endParaRPr lang="zh-CN" altLang="en-US" sz="3200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3862705" y="900430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不同条件下的生成效果对比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4560" y="1766570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金发、双马尾、腮红、</a:t>
            </a:r>
            <a:endParaRPr lang="zh-CN" altLang="en-US" sz="2000"/>
          </a:p>
          <a:p>
            <a:r>
              <a:rPr lang="zh-CN" altLang="en-US" sz="2000"/>
              <a:t>微笑、缎带、红瞳</a:t>
            </a:r>
            <a:endParaRPr lang="zh-CN" altLang="en-US" sz="2000"/>
          </a:p>
        </p:txBody>
      </p:sp>
      <p:sp>
        <p:nvSpPr>
          <p:cNvPr id="9" name="文本框 8"/>
          <p:cNvSpPr txBox="1"/>
          <p:nvPr/>
        </p:nvSpPr>
        <p:spPr>
          <a:xfrm>
            <a:off x="5115560" y="3075623"/>
            <a:ext cx="196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/>
              <a:t>蓝发、双马尾、</a:t>
            </a:r>
            <a:endParaRPr lang="zh-CN" altLang="en-US" sz="2000"/>
          </a:p>
          <a:p>
            <a:r>
              <a:rPr lang="zh-CN" altLang="en-US" sz="2000"/>
              <a:t>嘴巴、蓝瞳</a:t>
            </a:r>
            <a:endParaRPr lang="zh-CN" altLang="en-US" sz="2000"/>
          </a:p>
        </p:txBody>
      </p:sp>
      <p:sp>
        <p:nvSpPr>
          <p:cNvPr id="100" name="文本框 99"/>
          <p:cNvSpPr txBox="1"/>
          <p:nvPr/>
        </p:nvSpPr>
        <p:spPr>
          <a:xfrm>
            <a:off x="4951730" y="4661535"/>
            <a:ext cx="22885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2000">
                <a:ea typeface="宋体" panose="02010600030101010101" pitchFamily="2" charset="-122"/>
              </a:rPr>
              <a:t>金发、帽子、红</a:t>
            </a:r>
            <a:r>
              <a:rPr lang="zh-CN" sz="2000">
                <a:ea typeface="宋体" panose="02010600030101010101" pitchFamily="2" charset="-122"/>
              </a:rPr>
              <a:t>瞳</a:t>
            </a:r>
            <a:endParaRPr lang="zh-CN" sz="2000">
              <a:ea typeface="宋体" panose="02010600030101010101" pitchFamily="2" charset="-122"/>
            </a:endParaRPr>
          </a:p>
        </p:txBody>
      </p:sp>
      <p:pic>
        <p:nvPicPr>
          <p:cNvPr id="17" name="图片 16" descr="Anivatar_Case_Su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525" y="1422400"/>
            <a:ext cx="2438400" cy="4876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4645" y="1889443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脸部在中心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30155" y="188976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肩部占据画面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045" y="4445953"/>
            <a:ext cx="14020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rgbClr val="00B050"/>
                </a:solidFill>
              </a:rPr>
              <a:t>有帽子</a:t>
            </a:r>
            <a:endParaRPr lang="zh-CN" altLang="en-US" sz="2400">
              <a:solidFill>
                <a:srgbClr val="00B050"/>
              </a:solidFill>
            </a:endParaRPr>
          </a:p>
          <a:p>
            <a:r>
              <a:rPr lang="zh-CN" altLang="en-US" sz="2400">
                <a:solidFill>
                  <a:srgbClr val="00B050"/>
                </a:solidFill>
              </a:rPr>
              <a:t>符合</a:t>
            </a:r>
            <a:r>
              <a:rPr lang="zh-CN" altLang="en-US" sz="2400">
                <a:solidFill>
                  <a:srgbClr val="00B050"/>
                </a:solidFill>
              </a:rPr>
              <a:t>条件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9445" y="3167698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雷同</a:t>
            </a:r>
            <a:r>
              <a:rPr lang="zh-CN" altLang="en-US" sz="2400">
                <a:solidFill>
                  <a:srgbClr val="00B050"/>
                </a:solidFill>
              </a:rPr>
              <a:t>少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34955" y="459994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没有</a:t>
            </a:r>
            <a:r>
              <a:rPr lang="zh-CN" altLang="en-US" sz="2400">
                <a:solidFill>
                  <a:srgbClr val="FF0000"/>
                </a:solidFill>
              </a:rPr>
              <a:t>帽子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34955" y="324485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相似较多</a:t>
            </a:r>
            <a:endParaRPr lang="zh-CN" altLang="en-US" sz="2400">
              <a:solidFill>
                <a:srgbClr val="FF0000"/>
              </a:solidFill>
            </a:endParaRPr>
          </a:p>
        </p:txBody>
      </p:sp>
      <p:pic>
        <p:nvPicPr>
          <p:cNvPr id="18" name="图片 17" descr="Other_Su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680" y="1422400"/>
            <a:ext cx="2438400" cy="48768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839085" y="629920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1A991"/>
                </a:solidFill>
              </a:rPr>
              <a:t>本模型</a:t>
            </a:r>
            <a:endParaRPr lang="zh-CN" altLang="en-US" sz="2400">
              <a:solidFill>
                <a:srgbClr val="01A99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29780" y="6299200"/>
            <a:ext cx="36322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>
                <a:solidFill>
                  <a:srgbClr val="01A991"/>
                </a:solidFill>
              </a:rPr>
              <a:t>MakeGirlsMoe &amp; TWDNE</a:t>
            </a:r>
            <a:endParaRPr lang="en-US" altLang="zh-CN" sz="2400">
              <a:solidFill>
                <a:srgbClr val="01A99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587355" y="549021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有黑边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87045" y="548989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00B050"/>
                </a:solidFill>
              </a:rPr>
              <a:t>没有</a:t>
            </a:r>
            <a:r>
              <a:rPr lang="zh-CN" altLang="en-US" sz="2400">
                <a:solidFill>
                  <a:srgbClr val="00B050"/>
                </a:solidFill>
              </a:rPr>
              <a:t>黑边</a:t>
            </a:r>
            <a:endParaRPr lang="zh-CN" altLang="en-US" sz="2400">
              <a:solidFill>
                <a:srgbClr val="00B05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40350" y="5551805"/>
            <a:ext cx="14820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2000">
                <a:ea typeface="宋体" panose="02010600030101010101" pitchFamily="2" charset="-122"/>
              </a:rPr>
              <a:t>无</a:t>
            </a:r>
            <a:r>
              <a:rPr lang="zh-CN" sz="2000">
                <a:ea typeface="宋体" panose="02010600030101010101" pitchFamily="2" charset="-122"/>
              </a:rPr>
              <a:t>指定条件</a:t>
            </a:r>
            <a:endParaRPr lang="zh-CN" sz="20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64" name="图片 3" descr="Waifu2x_4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4390" y="1422083"/>
            <a:ext cx="3902075" cy="3902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7" name="TextBox 4"/>
          <p:cNvSpPr/>
          <p:nvPr/>
        </p:nvSpPr>
        <p:spPr>
          <a:xfrm>
            <a:off x="3827463" y="6116320"/>
            <a:ext cx="4537075" cy="73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ClrTx/>
            </a:pPr>
            <a:r>
              <a:rPr lang="zh-CN" altLang="en-US" sz="2800" b="1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  <a:sym typeface="Franklin Gothic Book" pitchFamily="34" charset="0"/>
              </a:rPr>
              <a:t>使用超分辨率模型放大图像</a:t>
            </a:r>
            <a:endParaRPr lang="en-US" altLang="zh-CN" sz="2800" b="1" dirty="0">
              <a:solidFill>
                <a:srgbClr val="01A991"/>
              </a:solidFill>
              <a:latin typeface="宋体" panose="02010600030101010101" pitchFamily="2" charset="-122"/>
              <a:ea typeface="宋体" panose="02010600030101010101" pitchFamily="2" charset="-122"/>
              <a:sym typeface="Franklin Gothic Book" pitchFamily="34" charset="0"/>
            </a:endParaRPr>
          </a:p>
        </p:txBody>
      </p:sp>
      <p:grpSp>
        <p:nvGrpSpPr>
          <p:cNvPr id="19458" name="组合 13"/>
          <p:cNvGrpSpPr/>
          <p:nvPr/>
        </p:nvGrpSpPr>
        <p:grpSpPr>
          <a:xfrm>
            <a:off x="3546475" y="217488"/>
            <a:ext cx="5099050" cy="682625"/>
            <a:chOff x="4829977" y="638561"/>
            <a:chExt cx="2546715" cy="682309"/>
          </a:xfrm>
        </p:grpSpPr>
        <p:sp>
          <p:nvSpPr>
            <p:cNvPr id="19459" name="矩形 29"/>
            <p:cNvSpPr/>
            <p:nvPr/>
          </p:nvSpPr>
          <p:spPr>
            <a:xfrm>
              <a:off x="5104050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模型改进与效果对比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63" name="图片 1" descr="Waifu2x_Orig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18" y="1966595"/>
            <a:ext cx="1169987" cy="1169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5" name="图片 4" descr="Waifu2x_T_4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465" y="1422400"/>
            <a:ext cx="3900488" cy="3900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6" name="TextBox 4"/>
          <p:cNvSpPr/>
          <p:nvPr/>
        </p:nvSpPr>
        <p:spPr>
          <a:xfrm>
            <a:off x="1357630" y="3136583"/>
            <a:ext cx="1235075" cy="5524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ClrTx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128×128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19467" name="TextBox 4"/>
          <p:cNvSpPr/>
          <p:nvPr/>
        </p:nvSpPr>
        <p:spPr>
          <a:xfrm>
            <a:off x="4280853" y="5322888"/>
            <a:ext cx="2089150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  <a:buClrTx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512×512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  <a:p>
            <a:pPr algn="ctr">
              <a:lnSpc>
                <a:spcPct val="100000"/>
              </a:lnSpc>
              <a:buClrTx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使用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CARN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模型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19468" name="TextBox 4"/>
          <p:cNvSpPr/>
          <p:nvPr/>
        </p:nvSpPr>
        <p:spPr>
          <a:xfrm>
            <a:off x="7926705" y="5322888"/>
            <a:ext cx="2744788" cy="860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  <a:buClrTx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512×512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  <a:p>
            <a:pPr algn="ctr">
              <a:lnSpc>
                <a:spcPct val="100000"/>
              </a:lnSpc>
              <a:buClrTx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使用传统图像处理算法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19469" name="TextBox 4"/>
          <p:cNvSpPr/>
          <p:nvPr/>
        </p:nvSpPr>
        <p:spPr>
          <a:xfrm>
            <a:off x="894080" y="4087495"/>
            <a:ext cx="2227263" cy="1014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>
              <a:lnSpc>
                <a:spcPct val="150000"/>
              </a:lnSpc>
              <a:buClrTx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原始图像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  <a:p>
            <a:pPr algn="ctr">
              <a:lnSpc>
                <a:spcPct val="150000"/>
              </a:lnSpc>
              <a:buClrTx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放大到原来的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倍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59960" y="90043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额外的后续</a:t>
            </a:r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处理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482" name="矩形 3"/>
          <p:cNvSpPr/>
          <p:nvPr/>
        </p:nvSpPr>
        <p:spPr>
          <a:xfrm>
            <a:off x="3230563" y="-9525"/>
            <a:ext cx="8974137" cy="6875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74137" y="24381"/>
              </a:cxn>
              <a:cxn ang="0">
                <a:pos x="8961944" y="4973739"/>
              </a:cxn>
              <a:cxn ang="0">
                <a:pos x="5803926" y="6875463"/>
              </a:cxn>
              <a:cxn ang="0">
                <a:pos x="0" y="0"/>
              </a:cxn>
            </a:cxnLst>
            <a:pathLst>
              <a:path w="8973312" h="6876288">
                <a:moveTo>
                  <a:pt x="0" y="0"/>
                </a:moveTo>
                <a:lnTo>
                  <a:pt x="8973312" y="24384"/>
                </a:lnTo>
                <a:lnTo>
                  <a:pt x="8961120" y="4974336"/>
                </a:lnTo>
                <a:lnTo>
                  <a:pt x="5803392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01A99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0483" name="图片 51"/>
          <p:cNvPicPr>
            <a:picLocks noChangeAspect="1"/>
          </p:cNvPicPr>
          <p:nvPr/>
        </p:nvPicPr>
        <p:blipFill>
          <a:blip r:embed="rId2"/>
          <a:srcRect r="645" b="5499"/>
          <a:stretch>
            <a:fillRect/>
          </a:stretch>
        </p:blipFill>
        <p:spPr>
          <a:xfrm>
            <a:off x="0" y="1893888"/>
            <a:ext cx="4867275" cy="3087687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484" name="组合 3"/>
          <p:cNvGrpSpPr/>
          <p:nvPr/>
        </p:nvGrpSpPr>
        <p:grpSpPr>
          <a:xfrm>
            <a:off x="7523163" y="2644775"/>
            <a:ext cx="4318000" cy="1566863"/>
            <a:chOff x="12161" y="4175"/>
            <a:chExt cx="5369" cy="2468"/>
          </a:xfrm>
        </p:grpSpPr>
        <p:sp>
          <p:nvSpPr>
            <p:cNvPr id="20485" name="矩形 2"/>
            <p:cNvSpPr/>
            <p:nvPr/>
          </p:nvSpPr>
          <p:spPr>
            <a:xfrm>
              <a:off x="13752" y="4175"/>
              <a:ext cx="218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Part 4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486" name="TextBox 4"/>
            <p:cNvSpPr/>
            <p:nvPr/>
          </p:nvSpPr>
          <p:spPr>
            <a:xfrm>
              <a:off x="12161" y="5191"/>
              <a:ext cx="5369" cy="1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Franklin Gothic Book" pitchFamily="34" charset="0"/>
                </a:rPr>
                <a:t>网页应用设计与实现</a:t>
              </a:r>
              <a:endPara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Franklin Gothic Book" pitchFamily="34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矩形 6"/>
          <p:cNvSpPr/>
          <p:nvPr/>
        </p:nvSpPr>
        <p:spPr>
          <a:xfrm>
            <a:off x="4966018" y="1651635"/>
            <a:ext cx="2257425" cy="879475"/>
          </a:xfrm>
          <a:prstGeom prst="rect">
            <a:avLst/>
          </a:prstGeom>
          <a:solidFill>
            <a:srgbClr val="01A991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4D1F1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cxnSp>
        <p:nvCxnSpPr>
          <p:cNvPr id="21506" name="直接箭头连接符 8"/>
          <p:cNvCxnSpPr>
            <a:stCxn id="21518" idx="1"/>
            <a:endCxn id="21510" idx="3"/>
          </p:cNvCxnSpPr>
          <p:nvPr/>
        </p:nvCxnSpPr>
        <p:spPr>
          <a:xfrm flipH="1">
            <a:off x="2980055" y="2091690"/>
            <a:ext cx="2012950" cy="790575"/>
          </a:xfrm>
          <a:prstGeom prst="straightConnector1">
            <a:avLst/>
          </a:prstGeom>
          <a:ln w="6350" cap="flat" cmpd="sng">
            <a:solidFill>
              <a:srgbClr val="BFBFBF"/>
            </a:solidFill>
            <a:prstDash val="solid"/>
            <a:bevel/>
            <a:headEnd type="none" w="med" len="med"/>
            <a:tailEnd type="triangle" w="med" len="med"/>
          </a:ln>
        </p:spPr>
      </p:cxnSp>
      <p:cxnSp>
        <p:nvCxnSpPr>
          <p:cNvPr id="21507" name="直接箭头连接符 10"/>
          <p:cNvCxnSpPr>
            <a:stCxn id="21518" idx="3"/>
            <a:endCxn id="21513" idx="1"/>
          </p:cNvCxnSpPr>
          <p:nvPr/>
        </p:nvCxnSpPr>
        <p:spPr>
          <a:xfrm>
            <a:off x="7195185" y="2091690"/>
            <a:ext cx="2262505" cy="891540"/>
          </a:xfrm>
          <a:prstGeom prst="straightConnector1">
            <a:avLst/>
          </a:prstGeom>
          <a:ln w="6350" cap="flat" cmpd="sng">
            <a:solidFill>
              <a:srgbClr val="BFBFBF"/>
            </a:solidFill>
            <a:prstDash val="solid"/>
            <a:bevel/>
            <a:headEnd type="none" w="med" len="med"/>
            <a:tailEnd type="triangle" w="med" len="med"/>
          </a:ln>
        </p:spPr>
      </p:cxnSp>
      <p:cxnSp>
        <p:nvCxnSpPr>
          <p:cNvPr id="21508" name="直接箭头连接符 12"/>
          <p:cNvCxnSpPr>
            <a:endCxn id="21511" idx="0"/>
          </p:cNvCxnSpPr>
          <p:nvPr/>
        </p:nvCxnSpPr>
        <p:spPr>
          <a:xfrm flipH="1">
            <a:off x="4980940" y="2531110"/>
            <a:ext cx="586105" cy="1023620"/>
          </a:xfrm>
          <a:prstGeom prst="straightConnector1">
            <a:avLst/>
          </a:prstGeom>
          <a:ln w="6350" cap="flat" cmpd="sng">
            <a:solidFill>
              <a:srgbClr val="BFBFBF"/>
            </a:solidFill>
            <a:prstDash val="solid"/>
            <a:bevel/>
            <a:headEnd type="none" w="med" len="med"/>
            <a:tailEnd type="triangle" w="med" len="med"/>
          </a:ln>
        </p:spPr>
      </p:cxnSp>
      <p:cxnSp>
        <p:nvCxnSpPr>
          <p:cNvPr id="21509" name="直接箭头连接符 14"/>
          <p:cNvCxnSpPr>
            <a:endCxn id="21512" idx="0"/>
          </p:cNvCxnSpPr>
          <p:nvPr/>
        </p:nvCxnSpPr>
        <p:spPr>
          <a:xfrm>
            <a:off x="6696075" y="2531110"/>
            <a:ext cx="785495" cy="1022350"/>
          </a:xfrm>
          <a:prstGeom prst="straightConnector1">
            <a:avLst/>
          </a:prstGeom>
          <a:ln w="6350" cap="flat" cmpd="sng">
            <a:solidFill>
              <a:srgbClr val="BFBFBF"/>
            </a:solidFill>
            <a:prstDash val="solid"/>
            <a:bevel/>
            <a:headEnd type="none" w="med" len="med"/>
            <a:tailEnd type="triangle" w="med" len="med"/>
          </a:ln>
        </p:spPr>
      </p:cxnSp>
      <p:sp>
        <p:nvSpPr>
          <p:cNvPr id="21510" name="矩形 34"/>
          <p:cNvSpPr/>
          <p:nvPr/>
        </p:nvSpPr>
        <p:spPr>
          <a:xfrm>
            <a:off x="2043113" y="2413635"/>
            <a:ext cx="936625" cy="936625"/>
          </a:xfrm>
          <a:prstGeom prst="rect">
            <a:avLst/>
          </a:prstGeom>
          <a:solidFill>
            <a:srgbClr val="FF5D5D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11" name="矩形 62"/>
          <p:cNvSpPr/>
          <p:nvPr/>
        </p:nvSpPr>
        <p:spPr>
          <a:xfrm>
            <a:off x="4512310" y="3554730"/>
            <a:ext cx="936625" cy="935038"/>
          </a:xfrm>
          <a:prstGeom prst="rect">
            <a:avLst/>
          </a:prstGeom>
          <a:solidFill>
            <a:srgbClr val="01A991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12" name="矩形 70"/>
          <p:cNvSpPr/>
          <p:nvPr/>
        </p:nvSpPr>
        <p:spPr>
          <a:xfrm>
            <a:off x="7012940" y="3553460"/>
            <a:ext cx="936625" cy="936625"/>
          </a:xfrm>
          <a:prstGeom prst="rect">
            <a:avLst/>
          </a:prstGeom>
          <a:solidFill>
            <a:srgbClr val="FF5D5D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13" name="矩形 71"/>
          <p:cNvSpPr/>
          <p:nvPr/>
        </p:nvSpPr>
        <p:spPr>
          <a:xfrm>
            <a:off x="9457690" y="2515235"/>
            <a:ext cx="935038" cy="935038"/>
          </a:xfrm>
          <a:prstGeom prst="rect">
            <a:avLst/>
          </a:prstGeom>
          <a:solidFill>
            <a:srgbClr val="01A991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14" name="KSO_Shape"/>
          <p:cNvSpPr/>
          <p:nvPr/>
        </p:nvSpPr>
        <p:spPr>
          <a:xfrm>
            <a:off x="4652010" y="3726180"/>
            <a:ext cx="655638" cy="550863"/>
          </a:xfrm>
          <a:custGeom>
            <a:avLst/>
            <a:gdLst/>
            <a:ahLst/>
            <a:cxnLst>
              <a:cxn ang="0">
                <a:pos x="315275" y="179133"/>
              </a:cxn>
              <a:cxn ang="0">
                <a:pos x="313029" y="188856"/>
              </a:cxn>
              <a:cxn ang="0">
                <a:pos x="293933" y="212790"/>
              </a:cxn>
              <a:cxn ang="0">
                <a:pos x="274462" y="225132"/>
              </a:cxn>
              <a:cxn ang="0">
                <a:pos x="261731" y="241960"/>
              </a:cxn>
              <a:cxn ang="0">
                <a:pos x="256489" y="260285"/>
              </a:cxn>
              <a:cxn ang="0">
                <a:pos x="259110" y="285715"/>
              </a:cxn>
              <a:cxn ang="0">
                <a:pos x="271092" y="306658"/>
              </a:cxn>
              <a:cxn ang="0">
                <a:pos x="289814" y="321617"/>
              </a:cxn>
              <a:cxn ang="0">
                <a:pos x="329130" y="339567"/>
              </a:cxn>
              <a:cxn ang="0">
                <a:pos x="350098" y="352656"/>
              </a:cxn>
              <a:cxn ang="0">
                <a:pos x="356463" y="362006"/>
              </a:cxn>
              <a:cxn ang="0">
                <a:pos x="358710" y="373599"/>
              </a:cxn>
              <a:cxn ang="0">
                <a:pos x="355340" y="386314"/>
              </a:cxn>
              <a:cxn ang="0">
                <a:pos x="345230" y="394541"/>
              </a:cxn>
              <a:cxn ang="0">
                <a:pos x="322390" y="399777"/>
              </a:cxn>
              <a:cxn ang="0">
                <a:pos x="289814" y="398655"/>
              </a:cxn>
              <a:cxn ang="0">
                <a:pos x="263229" y="390428"/>
              </a:cxn>
              <a:cxn ang="0">
                <a:pos x="257612" y="392297"/>
              </a:cxn>
              <a:cxn ang="0">
                <a:pos x="251621" y="411744"/>
              </a:cxn>
              <a:cxn ang="0">
                <a:pos x="251621" y="424085"/>
              </a:cxn>
              <a:cxn ang="0">
                <a:pos x="265101" y="430817"/>
              </a:cxn>
              <a:cxn ang="0">
                <a:pos x="296179" y="437174"/>
              </a:cxn>
              <a:cxn ang="0">
                <a:pos x="307038" y="457743"/>
              </a:cxn>
              <a:cxn ang="0">
                <a:pos x="312280" y="463726"/>
              </a:cxn>
              <a:cxn ang="0">
                <a:pos x="342609" y="464100"/>
              </a:cxn>
              <a:cxn ang="0">
                <a:pos x="348226" y="460735"/>
              </a:cxn>
              <a:cxn ang="0">
                <a:pos x="349349" y="434556"/>
              </a:cxn>
              <a:cxn ang="0">
                <a:pos x="371066" y="427451"/>
              </a:cxn>
              <a:cxn ang="0">
                <a:pos x="388665" y="415484"/>
              </a:cxn>
              <a:cxn ang="0">
                <a:pos x="399898" y="397159"/>
              </a:cxn>
              <a:cxn ang="0">
                <a:pos x="404391" y="371729"/>
              </a:cxn>
              <a:cxn ang="0">
                <a:pos x="400272" y="348169"/>
              </a:cxn>
              <a:cxn ang="0">
                <a:pos x="387542" y="328722"/>
              </a:cxn>
              <a:cxn ang="0">
                <a:pos x="367322" y="313015"/>
              </a:cxn>
              <a:cxn ang="0">
                <a:pos x="340363" y="299178"/>
              </a:cxn>
              <a:cxn ang="0">
                <a:pos x="310782" y="283845"/>
              </a:cxn>
              <a:cxn ang="0">
                <a:pos x="303668" y="275618"/>
              </a:cxn>
              <a:cxn ang="0">
                <a:pos x="301047" y="265147"/>
              </a:cxn>
              <a:cxn ang="0">
                <a:pos x="303293" y="254675"/>
              </a:cxn>
              <a:cxn ang="0">
                <a:pos x="309659" y="246448"/>
              </a:cxn>
              <a:cxn ang="0">
                <a:pos x="321266" y="241212"/>
              </a:cxn>
              <a:cxn ang="0">
                <a:pos x="340363" y="239717"/>
              </a:cxn>
              <a:cxn ang="0">
                <a:pos x="363203" y="241960"/>
              </a:cxn>
              <a:cxn ang="0">
                <a:pos x="383423" y="245326"/>
              </a:cxn>
              <a:cxn ang="0">
                <a:pos x="390537" y="230741"/>
              </a:cxn>
              <a:cxn ang="0">
                <a:pos x="391286" y="214286"/>
              </a:cxn>
              <a:cxn ang="0">
                <a:pos x="377057" y="208303"/>
              </a:cxn>
              <a:cxn ang="0">
                <a:pos x="356089" y="189604"/>
              </a:cxn>
              <a:cxn ang="0">
                <a:pos x="354217" y="178011"/>
              </a:cxn>
              <a:cxn ang="0">
                <a:pos x="325760" y="176515"/>
              </a:cxn>
              <a:cxn ang="0">
                <a:pos x="241605" y="90687"/>
              </a:cxn>
              <a:cxn ang="0">
                <a:pos x="397594" y="109387"/>
              </a:cxn>
              <a:cxn ang="0">
                <a:pos x="413659" y="55055"/>
              </a:cxn>
              <a:cxn ang="0">
                <a:pos x="412233" y="0"/>
              </a:cxn>
              <a:cxn ang="0">
                <a:pos x="479612" y="103340"/>
              </a:cxn>
              <a:cxn ang="0">
                <a:pos x="655638" y="513029"/>
              </a:cxn>
              <a:cxn ang="0">
                <a:pos x="569455" y="550862"/>
              </a:cxn>
              <a:cxn ang="0">
                <a:pos x="125472" y="541700"/>
              </a:cxn>
              <a:cxn ang="0">
                <a:pos x="69644" y="546188"/>
              </a:cxn>
              <a:cxn ang="0">
                <a:pos x="0" y="138058"/>
              </a:cxn>
              <a:cxn ang="0">
                <a:pos x="187342" y="91665"/>
              </a:cxn>
            </a:cxnLst>
            <a:pathLst>
              <a:path w="5559425" h="4676774">
                <a:moveTo>
                  <a:pt x="2733675" y="1498599"/>
                </a:moveTo>
                <a:lnTo>
                  <a:pt x="2708275" y="1501774"/>
                </a:lnTo>
                <a:lnTo>
                  <a:pt x="2689225" y="1511299"/>
                </a:lnTo>
                <a:lnTo>
                  <a:pt x="2673350" y="1520824"/>
                </a:lnTo>
                <a:lnTo>
                  <a:pt x="2663825" y="1536699"/>
                </a:lnTo>
                <a:lnTo>
                  <a:pt x="2657475" y="1555749"/>
                </a:lnTo>
                <a:lnTo>
                  <a:pt x="2654300" y="1577974"/>
                </a:lnTo>
                <a:lnTo>
                  <a:pt x="2654300" y="1603374"/>
                </a:lnTo>
                <a:lnTo>
                  <a:pt x="2654300" y="1758949"/>
                </a:lnTo>
                <a:lnTo>
                  <a:pt x="2593975" y="1771649"/>
                </a:lnTo>
                <a:lnTo>
                  <a:pt x="2540000" y="1787524"/>
                </a:lnTo>
                <a:lnTo>
                  <a:pt x="2492375" y="1806574"/>
                </a:lnTo>
                <a:lnTo>
                  <a:pt x="2444750" y="1828799"/>
                </a:lnTo>
                <a:lnTo>
                  <a:pt x="2400300" y="1854199"/>
                </a:lnTo>
                <a:lnTo>
                  <a:pt x="2362200" y="1879599"/>
                </a:lnTo>
                <a:lnTo>
                  <a:pt x="2327275" y="1911349"/>
                </a:lnTo>
                <a:lnTo>
                  <a:pt x="2292350" y="1943099"/>
                </a:lnTo>
                <a:lnTo>
                  <a:pt x="2266950" y="1978024"/>
                </a:lnTo>
                <a:lnTo>
                  <a:pt x="2241550" y="2016124"/>
                </a:lnTo>
                <a:lnTo>
                  <a:pt x="2219325" y="2054224"/>
                </a:lnTo>
                <a:lnTo>
                  <a:pt x="2203450" y="2092324"/>
                </a:lnTo>
                <a:lnTo>
                  <a:pt x="2190750" y="2130424"/>
                </a:lnTo>
                <a:lnTo>
                  <a:pt x="2181225" y="2168524"/>
                </a:lnTo>
                <a:lnTo>
                  <a:pt x="2174875" y="2209799"/>
                </a:lnTo>
                <a:lnTo>
                  <a:pt x="2171700" y="2251074"/>
                </a:lnTo>
                <a:lnTo>
                  <a:pt x="2174875" y="2314574"/>
                </a:lnTo>
                <a:lnTo>
                  <a:pt x="2184400" y="2371724"/>
                </a:lnTo>
                <a:lnTo>
                  <a:pt x="2197100" y="2425699"/>
                </a:lnTo>
                <a:lnTo>
                  <a:pt x="2216150" y="2476499"/>
                </a:lnTo>
                <a:lnTo>
                  <a:pt x="2238375" y="2520949"/>
                </a:lnTo>
                <a:lnTo>
                  <a:pt x="2266950" y="2562224"/>
                </a:lnTo>
                <a:lnTo>
                  <a:pt x="2298700" y="2603499"/>
                </a:lnTo>
                <a:lnTo>
                  <a:pt x="2333625" y="2638424"/>
                </a:lnTo>
                <a:lnTo>
                  <a:pt x="2371725" y="2670174"/>
                </a:lnTo>
                <a:lnTo>
                  <a:pt x="2413000" y="2701924"/>
                </a:lnTo>
                <a:lnTo>
                  <a:pt x="2457450" y="2730499"/>
                </a:lnTo>
                <a:lnTo>
                  <a:pt x="2501900" y="2755899"/>
                </a:lnTo>
                <a:lnTo>
                  <a:pt x="2600325" y="2803524"/>
                </a:lnTo>
                <a:lnTo>
                  <a:pt x="2701925" y="2844799"/>
                </a:lnTo>
                <a:lnTo>
                  <a:pt x="2790825" y="2882899"/>
                </a:lnTo>
                <a:lnTo>
                  <a:pt x="2863850" y="2920999"/>
                </a:lnTo>
                <a:lnTo>
                  <a:pt x="2924175" y="2955924"/>
                </a:lnTo>
                <a:lnTo>
                  <a:pt x="2946400" y="2974974"/>
                </a:lnTo>
                <a:lnTo>
                  <a:pt x="2968625" y="2994024"/>
                </a:lnTo>
                <a:lnTo>
                  <a:pt x="2984500" y="3009899"/>
                </a:lnTo>
                <a:lnTo>
                  <a:pt x="3000375" y="3032124"/>
                </a:lnTo>
                <a:lnTo>
                  <a:pt x="3013075" y="3051174"/>
                </a:lnTo>
                <a:lnTo>
                  <a:pt x="3022600" y="3073399"/>
                </a:lnTo>
                <a:lnTo>
                  <a:pt x="3028950" y="3095624"/>
                </a:lnTo>
                <a:lnTo>
                  <a:pt x="3035300" y="3121024"/>
                </a:lnTo>
                <a:lnTo>
                  <a:pt x="3038475" y="3146424"/>
                </a:lnTo>
                <a:lnTo>
                  <a:pt x="3041650" y="3171824"/>
                </a:lnTo>
                <a:lnTo>
                  <a:pt x="3038475" y="3203574"/>
                </a:lnTo>
                <a:lnTo>
                  <a:pt x="3032125" y="3232149"/>
                </a:lnTo>
                <a:lnTo>
                  <a:pt x="3025775" y="3257549"/>
                </a:lnTo>
                <a:lnTo>
                  <a:pt x="3013075" y="3279774"/>
                </a:lnTo>
                <a:lnTo>
                  <a:pt x="2997200" y="3301999"/>
                </a:lnTo>
                <a:lnTo>
                  <a:pt x="2978150" y="3317874"/>
                </a:lnTo>
                <a:lnTo>
                  <a:pt x="2955925" y="3333749"/>
                </a:lnTo>
                <a:lnTo>
                  <a:pt x="2927350" y="3349624"/>
                </a:lnTo>
                <a:lnTo>
                  <a:pt x="2898775" y="3359149"/>
                </a:lnTo>
                <a:lnTo>
                  <a:pt x="2870200" y="3371849"/>
                </a:lnTo>
                <a:lnTo>
                  <a:pt x="2803525" y="3384549"/>
                </a:lnTo>
                <a:lnTo>
                  <a:pt x="2733675" y="3394074"/>
                </a:lnTo>
                <a:lnTo>
                  <a:pt x="2657475" y="3397249"/>
                </a:lnTo>
                <a:lnTo>
                  <a:pt x="2581275" y="3397249"/>
                </a:lnTo>
                <a:lnTo>
                  <a:pt x="2517775" y="3390899"/>
                </a:lnTo>
                <a:lnTo>
                  <a:pt x="2457450" y="3384549"/>
                </a:lnTo>
                <a:lnTo>
                  <a:pt x="2406650" y="3375024"/>
                </a:lnTo>
                <a:lnTo>
                  <a:pt x="2324100" y="3349624"/>
                </a:lnTo>
                <a:lnTo>
                  <a:pt x="2257425" y="3324224"/>
                </a:lnTo>
                <a:lnTo>
                  <a:pt x="2232025" y="3314699"/>
                </a:lnTo>
                <a:lnTo>
                  <a:pt x="2212975" y="3308349"/>
                </a:lnTo>
                <a:lnTo>
                  <a:pt x="2203450" y="3311524"/>
                </a:lnTo>
                <a:lnTo>
                  <a:pt x="2193925" y="3317874"/>
                </a:lnTo>
                <a:lnTo>
                  <a:pt x="2184400" y="3330574"/>
                </a:lnTo>
                <a:lnTo>
                  <a:pt x="2174875" y="3346449"/>
                </a:lnTo>
                <a:lnTo>
                  <a:pt x="2159000" y="3390899"/>
                </a:lnTo>
                <a:lnTo>
                  <a:pt x="2146300" y="3441699"/>
                </a:lnTo>
                <a:lnTo>
                  <a:pt x="2133600" y="3495674"/>
                </a:lnTo>
                <a:lnTo>
                  <a:pt x="2130425" y="3546474"/>
                </a:lnTo>
                <a:lnTo>
                  <a:pt x="2130425" y="3568699"/>
                </a:lnTo>
                <a:lnTo>
                  <a:pt x="2130425" y="3587749"/>
                </a:lnTo>
                <a:lnTo>
                  <a:pt x="2133600" y="3600449"/>
                </a:lnTo>
                <a:lnTo>
                  <a:pt x="2139950" y="3606799"/>
                </a:lnTo>
                <a:lnTo>
                  <a:pt x="2168525" y="3622674"/>
                </a:lnTo>
                <a:lnTo>
                  <a:pt x="2203450" y="3641724"/>
                </a:lnTo>
                <a:lnTo>
                  <a:pt x="2247900" y="3657599"/>
                </a:lnTo>
                <a:lnTo>
                  <a:pt x="2301875" y="3673474"/>
                </a:lnTo>
                <a:lnTo>
                  <a:pt x="2362200" y="3689349"/>
                </a:lnTo>
                <a:lnTo>
                  <a:pt x="2432050" y="3702049"/>
                </a:lnTo>
                <a:lnTo>
                  <a:pt x="2511425" y="3711574"/>
                </a:lnTo>
                <a:lnTo>
                  <a:pt x="2597150" y="3717924"/>
                </a:lnTo>
                <a:lnTo>
                  <a:pt x="2597150" y="3829049"/>
                </a:lnTo>
                <a:lnTo>
                  <a:pt x="2597150" y="3860799"/>
                </a:lnTo>
                <a:lnTo>
                  <a:pt x="2603500" y="3886199"/>
                </a:lnTo>
                <a:lnTo>
                  <a:pt x="2609850" y="3905249"/>
                </a:lnTo>
                <a:lnTo>
                  <a:pt x="2619375" y="3921124"/>
                </a:lnTo>
                <a:lnTo>
                  <a:pt x="2632075" y="3930649"/>
                </a:lnTo>
                <a:lnTo>
                  <a:pt x="2647950" y="3936999"/>
                </a:lnTo>
                <a:lnTo>
                  <a:pt x="2670175" y="3940174"/>
                </a:lnTo>
                <a:lnTo>
                  <a:pt x="2695575" y="3940174"/>
                </a:lnTo>
                <a:lnTo>
                  <a:pt x="2879725" y="3940174"/>
                </a:lnTo>
                <a:lnTo>
                  <a:pt x="2905125" y="3940174"/>
                </a:lnTo>
                <a:lnTo>
                  <a:pt x="2924175" y="3936999"/>
                </a:lnTo>
                <a:lnTo>
                  <a:pt x="2940050" y="3930649"/>
                </a:lnTo>
                <a:lnTo>
                  <a:pt x="2946400" y="3924299"/>
                </a:lnTo>
                <a:lnTo>
                  <a:pt x="2952750" y="3911599"/>
                </a:lnTo>
                <a:lnTo>
                  <a:pt x="2959100" y="3892549"/>
                </a:lnTo>
                <a:lnTo>
                  <a:pt x="2959100" y="3870324"/>
                </a:lnTo>
                <a:lnTo>
                  <a:pt x="2962275" y="3841749"/>
                </a:lnTo>
                <a:lnTo>
                  <a:pt x="2962275" y="3689349"/>
                </a:lnTo>
                <a:lnTo>
                  <a:pt x="3009900" y="3679824"/>
                </a:lnTo>
                <a:lnTo>
                  <a:pt x="3057525" y="3663949"/>
                </a:lnTo>
                <a:lnTo>
                  <a:pt x="3101975" y="3648074"/>
                </a:lnTo>
                <a:lnTo>
                  <a:pt x="3146425" y="3629024"/>
                </a:lnTo>
                <a:lnTo>
                  <a:pt x="3187700" y="3609974"/>
                </a:lnTo>
                <a:lnTo>
                  <a:pt x="3225800" y="3584574"/>
                </a:lnTo>
                <a:lnTo>
                  <a:pt x="3260725" y="3555999"/>
                </a:lnTo>
                <a:lnTo>
                  <a:pt x="3295650" y="3527424"/>
                </a:lnTo>
                <a:lnTo>
                  <a:pt x="3324225" y="3492499"/>
                </a:lnTo>
                <a:lnTo>
                  <a:pt x="3349625" y="3454399"/>
                </a:lnTo>
                <a:lnTo>
                  <a:pt x="3371850" y="3413124"/>
                </a:lnTo>
                <a:lnTo>
                  <a:pt x="3390900" y="3371849"/>
                </a:lnTo>
                <a:lnTo>
                  <a:pt x="3406775" y="3324224"/>
                </a:lnTo>
                <a:lnTo>
                  <a:pt x="3419475" y="3270249"/>
                </a:lnTo>
                <a:lnTo>
                  <a:pt x="3425825" y="3216274"/>
                </a:lnTo>
                <a:lnTo>
                  <a:pt x="3429000" y="3155949"/>
                </a:lnTo>
                <a:lnTo>
                  <a:pt x="3425825" y="3101974"/>
                </a:lnTo>
                <a:lnTo>
                  <a:pt x="3419475" y="3051174"/>
                </a:lnTo>
                <a:lnTo>
                  <a:pt x="3406775" y="3003549"/>
                </a:lnTo>
                <a:lnTo>
                  <a:pt x="3394075" y="2955924"/>
                </a:lnTo>
                <a:lnTo>
                  <a:pt x="3371850" y="2911474"/>
                </a:lnTo>
                <a:lnTo>
                  <a:pt x="3349625" y="2870199"/>
                </a:lnTo>
                <a:lnTo>
                  <a:pt x="3317875" y="2828924"/>
                </a:lnTo>
                <a:lnTo>
                  <a:pt x="3286125" y="2790824"/>
                </a:lnTo>
                <a:lnTo>
                  <a:pt x="3248025" y="2755899"/>
                </a:lnTo>
                <a:lnTo>
                  <a:pt x="3206750" y="2720974"/>
                </a:lnTo>
                <a:lnTo>
                  <a:pt x="3162300" y="2689224"/>
                </a:lnTo>
                <a:lnTo>
                  <a:pt x="3114675" y="2657474"/>
                </a:lnTo>
                <a:lnTo>
                  <a:pt x="3063875" y="2625724"/>
                </a:lnTo>
                <a:lnTo>
                  <a:pt x="3006725" y="2597149"/>
                </a:lnTo>
                <a:lnTo>
                  <a:pt x="2946400" y="2568574"/>
                </a:lnTo>
                <a:lnTo>
                  <a:pt x="2886075" y="2539999"/>
                </a:lnTo>
                <a:lnTo>
                  <a:pt x="2806700" y="2508249"/>
                </a:lnTo>
                <a:lnTo>
                  <a:pt x="2740025" y="2476499"/>
                </a:lnTo>
                <a:lnTo>
                  <a:pt x="2682875" y="2441574"/>
                </a:lnTo>
                <a:lnTo>
                  <a:pt x="2635250" y="2409824"/>
                </a:lnTo>
                <a:lnTo>
                  <a:pt x="2616200" y="2393949"/>
                </a:lnTo>
                <a:lnTo>
                  <a:pt x="2600325" y="2378074"/>
                </a:lnTo>
                <a:lnTo>
                  <a:pt x="2587625" y="2359024"/>
                </a:lnTo>
                <a:lnTo>
                  <a:pt x="2574925" y="2339974"/>
                </a:lnTo>
                <a:lnTo>
                  <a:pt x="2565400" y="2320924"/>
                </a:lnTo>
                <a:lnTo>
                  <a:pt x="2559050" y="2298699"/>
                </a:lnTo>
                <a:lnTo>
                  <a:pt x="2555875" y="2276474"/>
                </a:lnTo>
                <a:lnTo>
                  <a:pt x="2552700" y="2251074"/>
                </a:lnTo>
                <a:lnTo>
                  <a:pt x="2555875" y="2228849"/>
                </a:lnTo>
                <a:lnTo>
                  <a:pt x="2559050" y="2206624"/>
                </a:lnTo>
                <a:lnTo>
                  <a:pt x="2562225" y="2184399"/>
                </a:lnTo>
                <a:lnTo>
                  <a:pt x="2571750" y="2162174"/>
                </a:lnTo>
                <a:lnTo>
                  <a:pt x="2581275" y="2143124"/>
                </a:lnTo>
                <a:lnTo>
                  <a:pt x="2593975" y="2124074"/>
                </a:lnTo>
                <a:lnTo>
                  <a:pt x="2609850" y="2108199"/>
                </a:lnTo>
                <a:lnTo>
                  <a:pt x="2625725" y="2092324"/>
                </a:lnTo>
                <a:lnTo>
                  <a:pt x="2644775" y="2079624"/>
                </a:lnTo>
                <a:lnTo>
                  <a:pt x="2667000" y="2066924"/>
                </a:lnTo>
                <a:lnTo>
                  <a:pt x="2695575" y="2057399"/>
                </a:lnTo>
                <a:lnTo>
                  <a:pt x="2724150" y="2047874"/>
                </a:lnTo>
                <a:lnTo>
                  <a:pt x="2759075" y="2041524"/>
                </a:lnTo>
                <a:lnTo>
                  <a:pt x="2797175" y="2038349"/>
                </a:lnTo>
                <a:lnTo>
                  <a:pt x="2838450" y="2035174"/>
                </a:lnTo>
                <a:lnTo>
                  <a:pt x="2886075" y="2035174"/>
                </a:lnTo>
                <a:lnTo>
                  <a:pt x="2933700" y="2035174"/>
                </a:lnTo>
                <a:lnTo>
                  <a:pt x="2981325" y="2038349"/>
                </a:lnTo>
                <a:lnTo>
                  <a:pt x="3032125" y="2044699"/>
                </a:lnTo>
                <a:lnTo>
                  <a:pt x="3079750" y="2054224"/>
                </a:lnTo>
                <a:lnTo>
                  <a:pt x="3165475" y="2073274"/>
                </a:lnTo>
                <a:lnTo>
                  <a:pt x="3225800" y="2089149"/>
                </a:lnTo>
                <a:lnTo>
                  <a:pt x="3238500" y="2089149"/>
                </a:lnTo>
                <a:lnTo>
                  <a:pt x="3251200" y="2082799"/>
                </a:lnTo>
                <a:lnTo>
                  <a:pt x="3260725" y="2073274"/>
                </a:lnTo>
                <a:lnTo>
                  <a:pt x="3273425" y="2054224"/>
                </a:lnTo>
                <a:lnTo>
                  <a:pt x="3295650" y="2006599"/>
                </a:lnTo>
                <a:lnTo>
                  <a:pt x="3311525" y="1958974"/>
                </a:lnTo>
                <a:lnTo>
                  <a:pt x="3321050" y="1904999"/>
                </a:lnTo>
                <a:lnTo>
                  <a:pt x="3324225" y="1857374"/>
                </a:lnTo>
                <a:lnTo>
                  <a:pt x="3324225" y="1835149"/>
                </a:lnTo>
                <a:lnTo>
                  <a:pt x="3317875" y="1819274"/>
                </a:lnTo>
                <a:lnTo>
                  <a:pt x="3311525" y="1806574"/>
                </a:lnTo>
                <a:lnTo>
                  <a:pt x="3298825" y="1797049"/>
                </a:lnTo>
                <a:lnTo>
                  <a:pt x="3254375" y="1784349"/>
                </a:lnTo>
                <a:lnTo>
                  <a:pt x="3197225" y="1768474"/>
                </a:lnTo>
                <a:lnTo>
                  <a:pt x="3159125" y="1762124"/>
                </a:lnTo>
                <a:lnTo>
                  <a:pt x="3117850" y="1755774"/>
                </a:lnTo>
                <a:lnTo>
                  <a:pt x="3019425" y="1746249"/>
                </a:lnTo>
                <a:lnTo>
                  <a:pt x="3019425" y="1609724"/>
                </a:lnTo>
                <a:lnTo>
                  <a:pt x="3019425" y="1555749"/>
                </a:lnTo>
                <a:lnTo>
                  <a:pt x="3016250" y="1533524"/>
                </a:lnTo>
                <a:lnTo>
                  <a:pt x="3009900" y="1520824"/>
                </a:lnTo>
                <a:lnTo>
                  <a:pt x="3003550" y="1511299"/>
                </a:lnTo>
                <a:lnTo>
                  <a:pt x="2990850" y="1501774"/>
                </a:lnTo>
                <a:lnTo>
                  <a:pt x="2968625" y="1498599"/>
                </a:lnTo>
                <a:lnTo>
                  <a:pt x="2943225" y="1498599"/>
                </a:lnTo>
                <a:lnTo>
                  <a:pt x="2762250" y="1498599"/>
                </a:lnTo>
                <a:lnTo>
                  <a:pt x="2733675" y="1498599"/>
                </a:lnTo>
                <a:close/>
                <a:moveTo>
                  <a:pt x="2077933" y="438148"/>
                </a:moveTo>
                <a:cubicBezTo>
                  <a:pt x="2061771" y="438148"/>
                  <a:pt x="2048669" y="451250"/>
                  <a:pt x="2048669" y="467412"/>
                </a:cubicBezTo>
                <a:lnTo>
                  <a:pt x="2048669" y="769928"/>
                </a:lnTo>
                <a:lnTo>
                  <a:pt x="2075397" y="778225"/>
                </a:lnTo>
                <a:cubicBezTo>
                  <a:pt x="2119967" y="797076"/>
                  <a:pt x="2155673" y="832782"/>
                  <a:pt x="2174524" y="877352"/>
                </a:cubicBezTo>
                <a:lnTo>
                  <a:pt x="2184888" y="928686"/>
                </a:lnTo>
                <a:lnTo>
                  <a:pt x="3371361" y="928686"/>
                </a:lnTo>
                <a:lnTo>
                  <a:pt x="3381725" y="877352"/>
                </a:lnTo>
                <a:cubicBezTo>
                  <a:pt x="3400577" y="832782"/>
                  <a:pt x="3436283" y="797076"/>
                  <a:pt x="3480853" y="778224"/>
                </a:cubicBezTo>
                <a:lnTo>
                  <a:pt x="3507582" y="769927"/>
                </a:lnTo>
                <a:lnTo>
                  <a:pt x="3507582" y="467412"/>
                </a:lnTo>
                <a:cubicBezTo>
                  <a:pt x="3507582" y="451250"/>
                  <a:pt x="3494480" y="438148"/>
                  <a:pt x="3478318" y="438148"/>
                </a:cubicBezTo>
                <a:lnTo>
                  <a:pt x="2077933" y="438148"/>
                </a:lnTo>
                <a:close/>
                <a:moveTo>
                  <a:pt x="2060754" y="0"/>
                </a:moveTo>
                <a:lnTo>
                  <a:pt x="3495494" y="0"/>
                </a:lnTo>
                <a:cubicBezTo>
                  <a:pt x="3746344" y="0"/>
                  <a:pt x="3949699" y="203354"/>
                  <a:pt x="3949699" y="454204"/>
                </a:cubicBezTo>
                <a:lnTo>
                  <a:pt x="3949699" y="772638"/>
                </a:lnTo>
                <a:lnTo>
                  <a:pt x="3967697" y="778224"/>
                </a:lnTo>
                <a:cubicBezTo>
                  <a:pt x="4012267" y="797076"/>
                  <a:pt x="4047973" y="832782"/>
                  <a:pt x="4066824" y="877352"/>
                </a:cubicBezTo>
                <a:lnTo>
                  <a:pt x="4077188" y="928686"/>
                </a:lnTo>
                <a:lnTo>
                  <a:pt x="5316011" y="928686"/>
                </a:lnTo>
                <a:cubicBezTo>
                  <a:pt x="5450445" y="928686"/>
                  <a:pt x="5559425" y="1037666"/>
                  <a:pt x="5559425" y="1172100"/>
                </a:cubicBezTo>
                <a:lnTo>
                  <a:pt x="5559425" y="4355572"/>
                </a:lnTo>
                <a:cubicBezTo>
                  <a:pt x="5559425" y="4490006"/>
                  <a:pt x="5450445" y="4598986"/>
                  <a:pt x="5316011" y="4598986"/>
                </a:cubicBezTo>
                <a:lnTo>
                  <a:pt x="4950129" y="4598986"/>
                </a:lnTo>
                <a:lnTo>
                  <a:pt x="4924434" y="4637096"/>
                </a:lnTo>
                <a:cubicBezTo>
                  <a:pt x="4899919" y="4661611"/>
                  <a:pt x="4866052" y="4676774"/>
                  <a:pt x="4828643" y="4676774"/>
                </a:cubicBezTo>
                <a:lnTo>
                  <a:pt x="4572531" y="4676774"/>
                </a:lnTo>
                <a:cubicBezTo>
                  <a:pt x="4535123" y="4676774"/>
                  <a:pt x="4501256" y="4661611"/>
                  <a:pt x="4476740" y="4637096"/>
                </a:cubicBezTo>
                <a:lnTo>
                  <a:pt x="4451046" y="4598986"/>
                </a:lnTo>
                <a:lnTo>
                  <a:pt x="1063928" y="4598986"/>
                </a:lnTo>
                <a:lnTo>
                  <a:pt x="1038234" y="4637096"/>
                </a:lnTo>
                <a:cubicBezTo>
                  <a:pt x="1013719" y="4661611"/>
                  <a:pt x="979851" y="4676774"/>
                  <a:pt x="942443" y="4676774"/>
                </a:cubicBezTo>
                <a:lnTo>
                  <a:pt x="686331" y="4676774"/>
                </a:lnTo>
                <a:cubicBezTo>
                  <a:pt x="648922" y="4676774"/>
                  <a:pt x="615055" y="4661611"/>
                  <a:pt x="590540" y="4637096"/>
                </a:cubicBezTo>
                <a:lnTo>
                  <a:pt x="564846" y="4598986"/>
                </a:lnTo>
                <a:lnTo>
                  <a:pt x="243414" y="4598986"/>
                </a:lnTo>
                <a:cubicBezTo>
                  <a:pt x="108980" y="4598986"/>
                  <a:pt x="0" y="4490006"/>
                  <a:pt x="0" y="4355572"/>
                </a:cubicBezTo>
                <a:lnTo>
                  <a:pt x="0" y="1172100"/>
                </a:lnTo>
                <a:cubicBezTo>
                  <a:pt x="0" y="1037666"/>
                  <a:pt x="108980" y="928686"/>
                  <a:pt x="243414" y="928686"/>
                </a:cubicBezTo>
                <a:lnTo>
                  <a:pt x="1479061" y="928686"/>
                </a:lnTo>
                <a:lnTo>
                  <a:pt x="1489425" y="877352"/>
                </a:lnTo>
                <a:cubicBezTo>
                  <a:pt x="1508276" y="832782"/>
                  <a:pt x="1543982" y="797076"/>
                  <a:pt x="1588552" y="778225"/>
                </a:cubicBezTo>
                <a:lnTo>
                  <a:pt x="1606549" y="772638"/>
                </a:lnTo>
                <a:lnTo>
                  <a:pt x="1606549" y="454204"/>
                </a:lnTo>
                <a:cubicBezTo>
                  <a:pt x="1606549" y="203354"/>
                  <a:pt x="1809904" y="0"/>
                  <a:pt x="206075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515" name="KSO_Shape"/>
          <p:cNvSpPr/>
          <p:nvPr/>
        </p:nvSpPr>
        <p:spPr>
          <a:xfrm>
            <a:off x="2290763" y="2515235"/>
            <a:ext cx="441325" cy="731838"/>
          </a:xfrm>
          <a:custGeom>
            <a:avLst/>
            <a:gdLst/>
            <a:ahLst/>
            <a:cxnLst>
              <a:cxn ang="0">
                <a:pos x="169030" y="622242"/>
              </a:cxn>
              <a:cxn ang="0">
                <a:pos x="169030" y="639289"/>
              </a:cxn>
              <a:cxn ang="0">
                <a:pos x="272295" y="639289"/>
              </a:cxn>
              <a:cxn ang="0">
                <a:pos x="272295" y="622242"/>
              </a:cxn>
              <a:cxn ang="0">
                <a:pos x="169030" y="622242"/>
              </a:cxn>
              <a:cxn ang="0">
                <a:pos x="169030" y="576822"/>
              </a:cxn>
              <a:cxn ang="0">
                <a:pos x="169030" y="593869"/>
              </a:cxn>
              <a:cxn ang="0">
                <a:pos x="272295" y="593869"/>
              </a:cxn>
              <a:cxn ang="0">
                <a:pos x="272295" y="576822"/>
              </a:cxn>
              <a:cxn ang="0">
                <a:pos x="169030" y="576822"/>
              </a:cxn>
              <a:cxn ang="0">
                <a:pos x="126265" y="534250"/>
              </a:cxn>
              <a:cxn ang="0">
                <a:pos x="315060" y="534250"/>
              </a:cxn>
              <a:cxn ang="0">
                <a:pos x="341537" y="559327"/>
              </a:cxn>
              <a:cxn ang="0">
                <a:pos x="315060" y="584403"/>
              </a:cxn>
              <a:cxn ang="0">
                <a:pos x="341537" y="609480"/>
              </a:cxn>
              <a:cxn ang="0">
                <a:pos x="315060" y="634557"/>
              </a:cxn>
              <a:cxn ang="0">
                <a:pos x="341537" y="659633"/>
              </a:cxn>
              <a:cxn ang="0">
                <a:pos x="315060" y="684710"/>
              </a:cxn>
              <a:cxn ang="0">
                <a:pos x="272277" y="684710"/>
              </a:cxn>
              <a:cxn ang="0">
                <a:pos x="269182" y="699919"/>
              </a:cxn>
              <a:cxn ang="0">
                <a:pos x="220663" y="731837"/>
              </a:cxn>
              <a:cxn ang="0">
                <a:pos x="172143" y="699919"/>
              </a:cxn>
              <a:cxn ang="0">
                <a:pos x="169049" y="684710"/>
              </a:cxn>
              <a:cxn ang="0">
                <a:pos x="126265" y="684710"/>
              </a:cxn>
              <a:cxn ang="0">
                <a:pos x="99788" y="659633"/>
              </a:cxn>
              <a:cxn ang="0">
                <a:pos x="126265" y="634557"/>
              </a:cxn>
              <a:cxn ang="0">
                <a:pos x="99788" y="609480"/>
              </a:cxn>
              <a:cxn ang="0">
                <a:pos x="126265" y="584403"/>
              </a:cxn>
              <a:cxn ang="0">
                <a:pos x="99788" y="559327"/>
              </a:cxn>
              <a:cxn ang="0">
                <a:pos x="126265" y="534250"/>
              </a:cxn>
              <a:cxn ang="0">
                <a:pos x="220663" y="0"/>
              </a:cxn>
              <a:cxn ang="0">
                <a:pos x="441325" y="220596"/>
              </a:cxn>
              <a:cxn ang="0">
                <a:pos x="436842" y="265054"/>
              </a:cxn>
              <a:cxn ang="0">
                <a:pos x="428398" y="292247"/>
              </a:cxn>
              <a:cxn ang="0">
                <a:pos x="428473" y="292247"/>
              </a:cxn>
              <a:cxn ang="0">
                <a:pos x="327534" y="522299"/>
              </a:cxn>
              <a:cxn ang="0">
                <a:pos x="113791" y="522299"/>
              </a:cxn>
              <a:cxn ang="0">
                <a:pos x="12852" y="292247"/>
              </a:cxn>
              <a:cxn ang="0">
                <a:pos x="12927" y="292247"/>
              </a:cxn>
              <a:cxn ang="0">
                <a:pos x="4483" y="265054"/>
              </a:cxn>
              <a:cxn ang="0">
                <a:pos x="0" y="220596"/>
              </a:cxn>
              <a:cxn ang="0">
                <a:pos x="220663" y="0"/>
              </a:cxn>
            </a:cxnLst>
            <a:pathLst>
              <a:path w="1536700" h="2555648">
                <a:moveTo>
                  <a:pt x="588566" y="2172931"/>
                </a:moveTo>
                <a:lnTo>
                  <a:pt x="588566" y="2232462"/>
                </a:lnTo>
                <a:lnTo>
                  <a:pt x="948135" y="2232462"/>
                </a:lnTo>
                <a:lnTo>
                  <a:pt x="948135" y="2172931"/>
                </a:lnTo>
                <a:lnTo>
                  <a:pt x="588566" y="2172931"/>
                </a:lnTo>
                <a:close/>
                <a:moveTo>
                  <a:pt x="588566" y="2014319"/>
                </a:moveTo>
                <a:lnTo>
                  <a:pt x="588566" y="2073850"/>
                </a:lnTo>
                <a:lnTo>
                  <a:pt x="948135" y="2073850"/>
                </a:lnTo>
                <a:lnTo>
                  <a:pt x="948135" y="2014319"/>
                </a:lnTo>
                <a:lnTo>
                  <a:pt x="588566" y="2014319"/>
                </a:lnTo>
                <a:close/>
                <a:moveTo>
                  <a:pt x="439655" y="1865655"/>
                </a:moveTo>
                <a:lnTo>
                  <a:pt x="1097045" y="1865655"/>
                </a:lnTo>
                <a:cubicBezTo>
                  <a:pt x="1147961" y="1865655"/>
                  <a:pt x="1189236" y="1904861"/>
                  <a:pt x="1189236" y="1953225"/>
                </a:cubicBezTo>
                <a:cubicBezTo>
                  <a:pt x="1189236" y="2001589"/>
                  <a:pt x="1147961" y="2040795"/>
                  <a:pt x="1097045" y="2040795"/>
                </a:cubicBezTo>
                <a:cubicBezTo>
                  <a:pt x="1147961" y="2040795"/>
                  <a:pt x="1189236" y="2080001"/>
                  <a:pt x="1189236" y="2128365"/>
                </a:cubicBezTo>
                <a:cubicBezTo>
                  <a:pt x="1189236" y="2176729"/>
                  <a:pt x="1147961" y="2215935"/>
                  <a:pt x="1097045" y="2215935"/>
                </a:cubicBezTo>
                <a:cubicBezTo>
                  <a:pt x="1147961" y="2215935"/>
                  <a:pt x="1189236" y="2255141"/>
                  <a:pt x="1189236" y="2303505"/>
                </a:cubicBezTo>
                <a:cubicBezTo>
                  <a:pt x="1189236" y="2351869"/>
                  <a:pt x="1147961" y="2391075"/>
                  <a:pt x="1097045" y="2391075"/>
                </a:cubicBezTo>
                <a:lnTo>
                  <a:pt x="948071" y="2391075"/>
                </a:lnTo>
                <a:lnTo>
                  <a:pt x="937297" y="2444188"/>
                </a:lnTo>
                <a:cubicBezTo>
                  <a:pt x="909462" y="2509689"/>
                  <a:pt x="844299" y="2555648"/>
                  <a:pt x="768350" y="2555648"/>
                </a:cubicBezTo>
                <a:cubicBezTo>
                  <a:pt x="692402" y="2555648"/>
                  <a:pt x="627238" y="2509689"/>
                  <a:pt x="599403" y="2444188"/>
                </a:cubicBezTo>
                <a:lnTo>
                  <a:pt x="588630" y="2391075"/>
                </a:lnTo>
                <a:lnTo>
                  <a:pt x="439655" y="2391075"/>
                </a:lnTo>
                <a:cubicBezTo>
                  <a:pt x="388739" y="2391075"/>
                  <a:pt x="347464" y="2351869"/>
                  <a:pt x="347464" y="2303505"/>
                </a:cubicBezTo>
                <a:cubicBezTo>
                  <a:pt x="347464" y="2255141"/>
                  <a:pt x="388739" y="2215935"/>
                  <a:pt x="439655" y="2215935"/>
                </a:cubicBezTo>
                <a:cubicBezTo>
                  <a:pt x="388739" y="2215935"/>
                  <a:pt x="347464" y="2176729"/>
                  <a:pt x="347464" y="2128365"/>
                </a:cubicBezTo>
                <a:cubicBezTo>
                  <a:pt x="347464" y="2080001"/>
                  <a:pt x="388739" y="2040795"/>
                  <a:pt x="439655" y="2040795"/>
                </a:cubicBezTo>
                <a:cubicBezTo>
                  <a:pt x="388739" y="2040795"/>
                  <a:pt x="347464" y="2001589"/>
                  <a:pt x="347464" y="1953225"/>
                </a:cubicBezTo>
                <a:cubicBezTo>
                  <a:pt x="347464" y="1904861"/>
                  <a:pt x="388739" y="1865655"/>
                  <a:pt x="439655" y="1865655"/>
                </a:cubicBezTo>
                <a:close/>
                <a:moveTo>
                  <a:pt x="768350" y="0"/>
                </a:moveTo>
                <a:cubicBezTo>
                  <a:pt x="1192698" y="0"/>
                  <a:pt x="1536700" y="344894"/>
                  <a:pt x="1536700" y="770343"/>
                </a:cubicBezTo>
                <a:cubicBezTo>
                  <a:pt x="1536700" y="823524"/>
                  <a:pt x="1531325" y="875447"/>
                  <a:pt x="1521090" y="925594"/>
                </a:cubicBezTo>
                <a:lnTo>
                  <a:pt x="1491688" y="1020556"/>
                </a:lnTo>
                <a:lnTo>
                  <a:pt x="1491950" y="1020556"/>
                </a:lnTo>
                <a:lnTo>
                  <a:pt x="1140478" y="1823920"/>
                </a:lnTo>
                <a:lnTo>
                  <a:pt x="396222" y="1823920"/>
                </a:lnTo>
                <a:lnTo>
                  <a:pt x="44750" y="1020556"/>
                </a:lnTo>
                <a:lnTo>
                  <a:pt x="45012" y="1020556"/>
                </a:lnTo>
                <a:lnTo>
                  <a:pt x="15610" y="925594"/>
                </a:lnTo>
                <a:cubicBezTo>
                  <a:pt x="5375" y="875447"/>
                  <a:pt x="0" y="823524"/>
                  <a:pt x="0" y="770343"/>
                </a:cubicBezTo>
                <a:cubicBezTo>
                  <a:pt x="0" y="344894"/>
                  <a:pt x="344002" y="0"/>
                  <a:pt x="76835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516" name="KSO_Shape"/>
          <p:cNvSpPr/>
          <p:nvPr/>
        </p:nvSpPr>
        <p:spPr>
          <a:xfrm>
            <a:off x="7266940" y="3637598"/>
            <a:ext cx="428625" cy="749300"/>
          </a:xfrm>
          <a:custGeom>
            <a:avLst/>
            <a:gdLst/>
            <a:ahLst/>
            <a:cxnLst>
              <a:cxn ang="0">
                <a:pos x="276600" y="176380"/>
              </a:cxn>
              <a:cxn ang="0">
                <a:pos x="274348" y="188486"/>
              </a:cxn>
              <a:cxn ang="0">
                <a:pos x="269562" y="199888"/>
              </a:cxn>
              <a:cxn ang="0">
                <a:pos x="262806" y="209742"/>
              </a:cxn>
              <a:cxn ang="0">
                <a:pos x="254219" y="218329"/>
              </a:cxn>
              <a:cxn ang="0">
                <a:pos x="244225" y="224945"/>
              </a:cxn>
              <a:cxn ang="0">
                <a:pos x="232964" y="229731"/>
              </a:cxn>
              <a:cxn ang="0">
                <a:pos x="220717" y="232265"/>
              </a:cxn>
              <a:cxn ang="0">
                <a:pos x="207908" y="232265"/>
              </a:cxn>
              <a:cxn ang="0">
                <a:pos x="195661" y="229731"/>
              </a:cxn>
              <a:cxn ang="0">
                <a:pos x="184400" y="224945"/>
              </a:cxn>
              <a:cxn ang="0">
                <a:pos x="174406" y="218329"/>
              </a:cxn>
              <a:cxn ang="0">
                <a:pos x="165960" y="209742"/>
              </a:cxn>
              <a:cxn ang="0">
                <a:pos x="159204" y="199888"/>
              </a:cxn>
              <a:cxn ang="0">
                <a:pos x="154418" y="188486"/>
              </a:cxn>
              <a:cxn ang="0">
                <a:pos x="151884" y="176380"/>
              </a:cxn>
              <a:cxn ang="0">
                <a:pos x="143438" y="2675"/>
              </a:cxn>
              <a:cxn ang="0">
                <a:pos x="112470" y="16329"/>
              </a:cxn>
              <a:cxn ang="0">
                <a:pos x="84177" y="34769"/>
              </a:cxn>
              <a:cxn ang="0">
                <a:pos x="59121" y="57292"/>
              </a:cxn>
              <a:cxn ang="0">
                <a:pos x="38006" y="83193"/>
              </a:cxn>
              <a:cxn ang="0">
                <a:pos x="20974" y="112472"/>
              </a:cxn>
              <a:cxn ang="0">
                <a:pos x="8727" y="144286"/>
              </a:cxn>
              <a:cxn ang="0">
                <a:pos x="2956" y="169483"/>
              </a:cxn>
              <a:cxn ang="0">
                <a:pos x="704" y="187079"/>
              </a:cxn>
              <a:cxn ang="0">
                <a:pos x="0" y="205097"/>
              </a:cxn>
              <a:cxn ang="0">
                <a:pos x="704" y="223256"/>
              </a:cxn>
              <a:cxn ang="0">
                <a:pos x="3097" y="240992"/>
              </a:cxn>
              <a:cxn ang="0">
                <a:pos x="6757" y="258307"/>
              </a:cxn>
              <a:cxn ang="0">
                <a:pos x="11824" y="275058"/>
              </a:cxn>
              <a:cxn ang="0">
                <a:pos x="18158" y="291105"/>
              </a:cxn>
              <a:cxn ang="0">
                <a:pos x="34628" y="321370"/>
              </a:cxn>
              <a:cxn ang="0">
                <a:pos x="55602" y="348256"/>
              </a:cxn>
              <a:cxn ang="0">
                <a:pos x="80517" y="371483"/>
              </a:cxn>
              <a:cxn ang="0">
                <a:pos x="108810" y="390627"/>
              </a:cxn>
              <a:cxn ang="0">
                <a:pos x="140200" y="405126"/>
              </a:cxn>
              <a:cxn ang="0">
                <a:pos x="156811" y="749300"/>
              </a:cxn>
              <a:cxn ang="0">
                <a:pos x="280260" y="408082"/>
              </a:cxn>
              <a:cxn ang="0">
                <a:pos x="312354" y="394709"/>
              </a:cxn>
              <a:cxn ang="0">
                <a:pos x="341492" y="376691"/>
              </a:cxn>
              <a:cxn ang="0">
                <a:pos x="367252" y="354309"/>
              </a:cxn>
              <a:cxn ang="0">
                <a:pos x="389211" y="328267"/>
              </a:cxn>
              <a:cxn ang="0">
                <a:pos x="406807" y="298988"/>
              </a:cxn>
              <a:cxn ang="0">
                <a:pos x="415393" y="279140"/>
              </a:cxn>
              <a:cxn ang="0">
                <a:pos x="420742" y="262529"/>
              </a:cxn>
              <a:cxn ang="0">
                <a:pos x="424965" y="245356"/>
              </a:cxn>
              <a:cxn ang="0">
                <a:pos x="427499" y="227619"/>
              </a:cxn>
              <a:cxn ang="0">
                <a:pos x="428625" y="209601"/>
              </a:cxn>
              <a:cxn ang="0">
                <a:pos x="428343" y="191583"/>
              </a:cxn>
              <a:cxn ang="0">
                <a:pos x="426373" y="173987"/>
              </a:cxn>
              <a:cxn ang="0">
                <a:pos x="422291" y="152450"/>
              </a:cxn>
              <a:cxn ang="0">
                <a:pos x="411170" y="120074"/>
              </a:cxn>
              <a:cxn ang="0">
                <a:pos x="395264" y="90231"/>
              </a:cxn>
              <a:cxn ang="0">
                <a:pos x="375135" y="63345"/>
              </a:cxn>
              <a:cxn ang="0">
                <a:pos x="351064" y="40118"/>
              </a:cxn>
              <a:cxn ang="0">
                <a:pos x="323615" y="20693"/>
              </a:cxn>
              <a:cxn ang="0">
                <a:pos x="293210" y="5771"/>
              </a:cxn>
            </a:cxnLst>
            <a:pathLst>
              <a:path w="3045" h="5323">
                <a:moveTo>
                  <a:pt x="1969" y="0"/>
                </a:moveTo>
                <a:lnTo>
                  <a:pt x="1969" y="1206"/>
                </a:lnTo>
                <a:lnTo>
                  <a:pt x="1967" y="1229"/>
                </a:lnTo>
                <a:lnTo>
                  <a:pt x="1965" y="1253"/>
                </a:lnTo>
                <a:lnTo>
                  <a:pt x="1963" y="1275"/>
                </a:lnTo>
                <a:lnTo>
                  <a:pt x="1959" y="1297"/>
                </a:lnTo>
                <a:lnTo>
                  <a:pt x="1954" y="1318"/>
                </a:lnTo>
                <a:lnTo>
                  <a:pt x="1949" y="1339"/>
                </a:lnTo>
                <a:lnTo>
                  <a:pt x="1941" y="1360"/>
                </a:lnTo>
                <a:lnTo>
                  <a:pt x="1933" y="1380"/>
                </a:lnTo>
                <a:lnTo>
                  <a:pt x="1924" y="1400"/>
                </a:lnTo>
                <a:lnTo>
                  <a:pt x="1915" y="1420"/>
                </a:lnTo>
                <a:lnTo>
                  <a:pt x="1903" y="1438"/>
                </a:lnTo>
                <a:lnTo>
                  <a:pt x="1892" y="1455"/>
                </a:lnTo>
                <a:lnTo>
                  <a:pt x="1879" y="1473"/>
                </a:lnTo>
                <a:lnTo>
                  <a:pt x="1867" y="1490"/>
                </a:lnTo>
                <a:lnTo>
                  <a:pt x="1853" y="1507"/>
                </a:lnTo>
                <a:lnTo>
                  <a:pt x="1838" y="1522"/>
                </a:lnTo>
                <a:lnTo>
                  <a:pt x="1822" y="1536"/>
                </a:lnTo>
                <a:lnTo>
                  <a:pt x="1806" y="1551"/>
                </a:lnTo>
                <a:lnTo>
                  <a:pt x="1789" y="1564"/>
                </a:lnTo>
                <a:lnTo>
                  <a:pt x="1772" y="1576"/>
                </a:lnTo>
                <a:lnTo>
                  <a:pt x="1754" y="1588"/>
                </a:lnTo>
                <a:lnTo>
                  <a:pt x="1735" y="1598"/>
                </a:lnTo>
                <a:lnTo>
                  <a:pt x="1716" y="1609"/>
                </a:lnTo>
                <a:lnTo>
                  <a:pt x="1696" y="1617"/>
                </a:lnTo>
                <a:lnTo>
                  <a:pt x="1676" y="1626"/>
                </a:lnTo>
                <a:lnTo>
                  <a:pt x="1655" y="1632"/>
                </a:lnTo>
                <a:lnTo>
                  <a:pt x="1634" y="1638"/>
                </a:lnTo>
                <a:lnTo>
                  <a:pt x="1612" y="1644"/>
                </a:lnTo>
                <a:lnTo>
                  <a:pt x="1590" y="1648"/>
                </a:lnTo>
                <a:lnTo>
                  <a:pt x="1568" y="1650"/>
                </a:lnTo>
                <a:lnTo>
                  <a:pt x="1546" y="1652"/>
                </a:lnTo>
                <a:lnTo>
                  <a:pt x="1523" y="1653"/>
                </a:lnTo>
                <a:lnTo>
                  <a:pt x="1500" y="1652"/>
                </a:lnTo>
                <a:lnTo>
                  <a:pt x="1477" y="1650"/>
                </a:lnTo>
                <a:lnTo>
                  <a:pt x="1455" y="1648"/>
                </a:lnTo>
                <a:lnTo>
                  <a:pt x="1432" y="1644"/>
                </a:lnTo>
                <a:lnTo>
                  <a:pt x="1411" y="1638"/>
                </a:lnTo>
                <a:lnTo>
                  <a:pt x="1390" y="1632"/>
                </a:lnTo>
                <a:lnTo>
                  <a:pt x="1369" y="1626"/>
                </a:lnTo>
                <a:lnTo>
                  <a:pt x="1349" y="1617"/>
                </a:lnTo>
                <a:lnTo>
                  <a:pt x="1329" y="1609"/>
                </a:lnTo>
                <a:lnTo>
                  <a:pt x="1310" y="1598"/>
                </a:lnTo>
                <a:lnTo>
                  <a:pt x="1292" y="1588"/>
                </a:lnTo>
                <a:lnTo>
                  <a:pt x="1274" y="1576"/>
                </a:lnTo>
                <a:lnTo>
                  <a:pt x="1256" y="1564"/>
                </a:lnTo>
                <a:lnTo>
                  <a:pt x="1239" y="1551"/>
                </a:lnTo>
                <a:lnTo>
                  <a:pt x="1223" y="1536"/>
                </a:lnTo>
                <a:lnTo>
                  <a:pt x="1207" y="1522"/>
                </a:lnTo>
                <a:lnTo>
                  <a:pt x="1193" y="1507"/>
                </a:lnTo>
                <a:lnTo>
                  <a:pt x="1179" y="1490"/>
                </a:lnTo>
                <a:lnTo>
                  <a:pt x="1165" y="1473"/>
                </a:lnTo>
                <a:lnTo>
                  <a:pt x="1153" y="1455"/>
                </a:lnTo>
                <a:lnTo>
                  <a:pt x="1141" y="1438"/>
                </a:lnTo>
                <a:lnTo>
                  <a:pt x="1131" y="1420"/>
                </a:lnTo>
                <a:lnTo>
                  <a:pt x="1121" y="1400"/>
                </a:lnTo>
                <a:lnTo>
                  <a:pt x="1112" y="1380"/>
                </a:lnTo>
                <a:lnTo>
                  <a:pt x="1104" y="1360"/>
                </a:lnTo>
                <a:lnTo>
                  <a:pt x="1097" y="1339"/>
                </a:lnTo>
                <a:lnTo>
                  <a:pt x="1091" y="1318"/>
                </a:lnTo>
                <a:lnTo>
                  <a:pt x="1087" y="1297"/>
                </a:lnTo>
                <a:lnTo>
                  <a:pt x="1082" y="1275"/>
                </a:lnTo>
                <a:lnTo>
                  <a:pt x="1079" y="1253"/>
                </a:lnTo>
                <a:lnTo>
                  <a:pt x="1077" y="1229"/>
                </a:lnTo>
                <a:lnTo>
                  <a:pt x="1077" y="1206"/>
                </a:lnTo>
                <a:lnTo>
                  <a:pt x="1077" y="0"/>
                </a:lnTo>
                <a:lnTo>
                  <a:pt x="1019" y="19"/>
                </a:lnTo>
                <a:lnTo>
                  <a:pt x="963" y="41"/>
                </a:lnTo>
                <a:lnTo>
                  <a:pt x="907" y="64"/>
                </a:lnTo>
                <a:lnTo>
                  <a:pt x="852" y="89"/>
                </a:lnTo>
                <a:lnTo>
                  <a:pt x="799" y="116"/>
                </a:lnTo>
                <a:lnTo>
                  <a:pt x="746" y="147"/>
                </a:lnTo>
                <a:lnTo>
                  <a:pt x="696" y="178"/>
                </a:lnTo>
                <a:lnTo>
                  <a:pt x="646" y="212"/>
                </a:lnTo>
                <a:lnTo>
                  <a:pt x="598" y="247"/>
                </a:lnTo>
                <a:lnTo>
                  <a:pt x="550" y="285"/>
                </a:lnTo>
                <a:lnTo>
                  <a:pt x="505" y="323"/>
                </a:lnTo>
                <a:lnTo>
                  <a:pt x="462" y="363"/>
                </a:lnTo>
                <a:lnTo>
                  <a:pt x="420" y="407"/>
                </a:lnTo>
                <a:lnTo>
                  <a:pt x="380" y="450"/>
                </a:lnTo>
                <a:lnTo>
                  <a:pt x="341" y="496"/>
                </a:lnTo>
                <a:lnTo>
                  <a:pt x="305" y="542"/>
                </a:lnTo>
                <a:lnTo>
                  <a:pt x="270" y="591"/>
                </a:lnTo>
                <a:lnTo>
                  <a:pt x="236" y="641"/>
                </a:lnTo>
                <a:lnTo>
                  <a:pt x="206" y="692"/>
                </a:lnTo>
                <a:lnTo>
                  <a:pt x="176" y="745"/>
                </a:lnTo>
                <a:lnTo>
                  <a:pt x="149" y="799"/>
                </a:lnTo>
                <a:lnTo>
                  <a:pt x="124" y="853"/>
                </a:lnTo>
                <a:lnTo>
                  <a:pt x="102" y="909"/>
                </a:lnTo>
                <a:lnTo>
                  <a:pt x="81" y="967"/>
                </a:lnTo>
                <a:lnTo>
                  <a:pt x="62" y="1025"/>
                </a:lnTo>
                <a:lnTo>
                  <a:pt x="46" y="1083"/>
                </a:lnTo>
                <a:lnTo>
                  <a:pt x="32" y="1143"/>
                </a:lnTo>
                <a:lnTo>
                  <a:pt x="26" y="1174"/>
                </a:lnTo>
                <a:lnTo>
                  <a:pt x="21" y="1204"/>
                </a:lnTo>
                <a:lnTo>
                  <a:pt x="15" y="1236"/>
                </a:lnTo>
                <a:lnTo>
                  <a:pt x="11" y="1266"/>
                </a:lnTo>
                <a:lnTo>
                  <a:pt x="8" y="1298"/>
                </a:lnTo>
                <a:lnTo>
                  <a:pt x="5" y="1329"/>
                </a:lnTo>
                <a:lnTo>
                  <a:pt x="3" y="1361"/>
                </a:lnTo>
                <a:lnTo>
                  <a:pt x="1" y="1392"/>
                </a:lnTo>
                <a:lnTo>
                  <a:pt x="0" y="1424"/>
                </a:lnTo>
                <a:lnTo>
                  <a:pt x="0" y="1457"/>
                </a:lnTo>
                <a:lnTo>
                  <a:pt x="0" y="1489"/>
                </a:lnTo>
                <a:lnTo>
                  <a:pt x="1" y="1522"/>
                </a:lnTo>
                <a:lnTo>
                  <a:pt x="3" y="1553"/>
                </a:lnTo>
                <a:lnTo>
                  <a:pt x="5" y="1586"/>
                </a:lnTo>
                <a:lnTo>
                  <a:pt x="8" y="1617"/>
                </a:lnTo>
                <a:lnTo>
                  <a:pt x="12" y="1650"/>
                </a:lnTo>
                <a:lnTo>
                  <a:pt x="16" y="1681"/>
                </a:lnTo>
                <a:lnTo>
                  <a:pt x="22" y="1712"/>
                </a:lnTo>
                <a:lnTo>
                  <a:pt x="27" y="1743"/>
                </a:lnTo>
                <a:lnTo>
                  <a:pt x="33" y="1774"/>
                </a:lnTo>
                <a:lnTo>
                  <a:pt x="41" y="1804"/>
                </a:lnTo>
                <a:lnTo>
                  <a:pt x="48" y="1835"/>
                </a:lnTo>
                <a:lnTo>
                  <a:pt x="55" y="1865"/>
                </a:lnTo>
                <a:lnTo>
                  <a:pt x="65" y="1895"/>
                </a:lnTo>
                <a:lnTo>
                  <a:pt x="74" y="1924"/>
                </a:lnTo>
                <a:lnTo>
                  <a:pt x="84" y="1954"/>
                </a:lnTo>
                <a:lnTo>
                  <a:pt x="94" y="1983"/>
                </a:lnTo>
                <a:lnTo>
                  <a:pt x="106" y="2011"/>
                </a:lnTo>
                <a:lnTo>
                  <a:pt x="117" y="2040"/>
                </a:lnTo>
                <a:lnTo>
                  <a:pt x="129" y="2068"/>
                </a:lnTo>
                <a:lnTo>
                  <a:pt x="155" y="2124"/>
                </a:lnTo>
                <a:lnTo>
                  <a:pt x="184" y="2178"/>
                </a:lnTo>
                <a:lnTo>
                  <a:pt x="214" y="2231"/>
                </a:lnTo>
                <a:lnTo>
                  <a:pt x="246" y="2283"/>
                </a:lnTo>
                <a:lnTo>
                  <a:pt x="280" y="2332"/>
                </a:lnTo>
                <a:lnTo>
                  <a:pt x="316" y="2381"/>
                </a:lnTo>
                <a:lnTo>
                  <a:pt x="355" y="2428"/>
                </a:lnTo>
                <a:lnTo>
                  <a:pt x="395" y="2474"/>
                </a:lnTo>
                <a:lnTo>
                  <a:pt x="436" y="2517"/>
                </a:lnTo>
                <a:lnTo>
                  <a:pt x="480" y="2560"/>
                </a:lnTo>
                <a:lnTo>
                  <a:pt x="525" y="2600"/>
                </a:lnTo>
                <a:lnTo>
                  <a:pt x="572" y="2639"/>
                </a:lnTo>
                <a:lnTo>
                  <a:pt x="620" y="2676"/>
                </a:lnTo>
                <a:lnTo>
                  <a:pt x="669" y="2710"/>
                </a:lnTo>
                <a:lnTo>
                  <a:pt x="721" y="2744"/>
                </a:lnTo>
                <a:lnTo>
                  <a:pt x="773" y="2775"/>
                </a:lnTo>
                <a:lnTo>
                  <a:pt x="827" y="2804"/>
                </a:lnTo>
                <a:lnTo>
                  <a:pt x="883" y="2830"/>
                </a:lnTo>
                <a:lnTo>
                  <a:pt x="938" y="2855"/>
                </a:lnTo>
                <a:lnTo>
                  <a:pt x="996" y="2878"/>
                </a:lnTo>
                <a:lnTo>
                  <a:pt x="1054" y="2899"/>
                </a:lnTo>
                <a:lnTo>
                  <a:pt x="1084" y="2908"/>
                </a:lnTo>
                <a:lnTo>
                  <a:pt x="1114" y="2916"/>
                </a:lnTo>
                <a:lnTo>
                  <a:pt x="1114" y="5323"/>
                </a:lnTo>
                <a:lnTo>
                  <a:pt x="1931" y="5323"/>
                </a:lnTo>
                <a:lnTo>
                  <a:pt x="1931" y="2916"/>
                </a:lnTo>
                <a:lnTo>
                  <a:pt x="1961" y="2908"/>
                </a:lnTo>
                <a:lnTo>
                  <a:pt x="1991" y="2899"/>
                </a:lnTo>
                <a:lnTo>
                  <a:pt x="2049" y="2878"/>
                </a:lnTo>
                <a:lnTo>
                  <a:pt x="2107" y="2855"/>
                </a:lnTo>
                <a:lnTo>
                  <a:pt x="2163" y="2830"/>
                </a:lnTo>
                <a:lnTo>
                  <a:pt x="2219" y="2804"/>
                </a:lnTo>
                <a:lnTo>
                  <a:pt x="2272" y="2775"/>
                </a:lnTo>
                <a:lnTo>
                  <a:pt x="2325" y="2744"/>
                </a:lnTo>
                <a:lnTo>
                  <a:pt x="2376" y="2710"/>
                </a:lnTo>
                <a:lnTo>
                  <a:pt x="2426" y="2676"/>
                </a:lnTo>
                <a:lnTo>
                  <a:pt x="2474" y="2639"/>
                </a:lnTo>
                <a:lnTo>
                  <a:pt x="2520" y="2600"/>
                </a:lnTo>
                <a:lnTo>
                  <a:pt x="2566" y="2560"/>
                </a:lnTo>
                <a:lnTo>
                  <a:pt x="2609" y="2517"/>
                </a:lnTo>
                <a:lnTo>
                  <a:pt x="2651" y="2474"/>
                </a:lnTo>
                <a:lnTo>
                  <a:pt x="2691" y="2428"/>
                </a:lnTo>
                <a:lnTo>
                  <a:pt x="2729" y="2381"/>
                </a:lnTo>
                <a:lnTo>
                  <a:pt x="2765" y="2332"/>
                </a:lnTo>
                <a:lnTo>
                  <a:pt x="2799" y="2283"/>
                </a:lnTo>
                <a:lnTo>
                  <a:pt x="2832" y="2231"/>
                </a:lnTo>
                <a:lnTo>
                  <a:pt x="2862" y="2178"/>
                </a:lnTo>
                <a:lnTo>
                  <a:pt x="2890" y="2124"/>
                </a:lnTo>
                <a:lnTo>
                  <a:pt x="2917" y="2068"/>
                </a:lnTo>
                <a:lnTo>
                  <a:pt x="2928" y="2040"/>
                </a:lnTo>
                <a:lnTo>
                  <a:pt x="2940" y="2011"/>
                </a:lnTo>
                <a:lnTo>
                  <a:pt x="2951" y="1983"/>
                </a:lnTo>
                <a:lnTo>
                  <a:pt x="2962" y="1954"/>
                </a:lnTo>
                <a:lnTo>
                  <a:pt x="2971" y="1924"/>
                </a:lnTo>
                <a:lnTo>
                  <a:pt x="2981" y="1895"/>
                </a:lnTo>
                <a:lnTo>
                  <a:pt x="2989" y="1865"/>
                </a:lnTo>
                <a:lnTo>
                  <a:pt x="2998" y="1835"/>
                </a:lnTo>
                <a:lnTo>
                  <a:pt x="3005" y="1804"/>
                </a:lnTo>
                <a:lnTo>
                  <a:pt x="3012" y="1774"/>
                </a:lnTo>
                <a:lnTo>
                  <a:pt x="3019" y="1743"/>
                </a:lnTo>
                <a:lnTo>
                  <a:pt x="3024" y="1712"/>
                </a:lnTo>
                <a:lnTo>
                  <a:pt x="3029" y="1681"/>
                </a:lnTo>
                <a:lnTo>
                  <a:pt x="3033" y="1650"/>
                </a:lnTo>
                <a:lnTo>
                  <a:pt x="3037" y="1617"/>
                </a:lnTo>
                <a:lnTo>
                  <a:pt x="3040" y="1586"/>
                </a:lnTo>
                <a:lnTo>
                  <a:pt x="3042" y="1553"/>
                </a:lnTo>
                <a:lnTo>
                  <a:pt x="3044" y="1522"/>
                </a:lnTo>
                <a:lnTo>
                  <a:pt x="3045" y="1489"/>
                </a:lnTo>
                <a:lnTo>
                  <a:pt x="3045" y="1457"/>
                </a:lnTo>
                <a:lnTo>
                  <a:pt x="3045" y="1424"/>
                </a:lnTo>
                <a:lnTo>
                  <a:pt x="3044" y="1392"/>
                </a:lnTo>
                <a:lnTo>
                  <a:pt x="3043" y="1361"/>
                </a:lnTo>
                <a:lnTo>
                  <a:pt x="3040" y="1329"/>
                </a:lnTo>
                <a:lnTo>
                  <a:pt x="3038" y="1298"/>
                </a:lnTo>
                <a:lnTo>
                  <a:pt x="3033" y="1266"/>
                </a:lnTo>
                <a:lnTo>
                  <a:pt x="3029" y="1236"/>
                </a:lnTo>
                <a:lnTo>
                  <a:pt x="3025" y="1204"/>
                </a:lnTo>
                <a:lnTo>
                  <a:pt x="3020" y="1174"/>
                </a:lnTo>
                <a:lnTo>
                  <a:pt x="3013" y="1143"/>
                </a:lnTo>
                <a:lnTo>
                  <a:pt x="3000" y="1083"/>
                </a:lnTo>
                <a:lnTo>
                  <a:pt x="2983" y="1025"/>
                </a:lnTo>
                <a:lnTo>
                  <a:pt x="2965" y="967"/>
                </a:lnTo>
                <a:lnTo>
                  <a:pt x="2944" y="909"/>
                </a:lnTo>
                <a:lnTo>
                  <a:pt x="2921" y="853"/>
                </a:lnTo>
                <a:lnTo>
                  <a:pt x="2896" y="799"/>
                </a:lnTo>
                <a:lnTo>
                  <a:pt x="2869" y="745"/>
                </a:lnTo>
                <a:lnTo>
                  <a:pt x="2840" y="692"/>
                </a:lnTo>
                <a:lnTo>
                  <a:pt x="2808" y="641"/>
                </a:lnTo>
                <a:lnTo>
                  <a:pt x="2776" y="591"/>
                </a:lnTo>
                <a:lnTo>
                  <a:pt x="2740" y="542"/>
                </a:lnTo>
                <a:lnTo>
                  <a:pt x="2703" y="496"/>
                </a:lnTo>
                <a:lnTo>
                  <a:pt x="2665" y="450"/>
                </a:lnTo>
                <a:lnTo>
                  <a:pt x="2624" y="407"/>
                </a:lnTo>
                <a:lnTo>
                  <a:pt x="2583" y="363"/>
                </a:lnTo>
                <a:lnTo>
                  <a:pt x="2539" y="323"/>
                </a:lnTo>
                <a:lnTo>
                  <a:pt x="2494" y="285"/>
                </a:lnTo>
                <a:lnTo>
                  <a:pt x="2448" y="247"/>
                </a:lnTo>
                <a:lnTo>
                  <a:pt x="2400" y="212"/>
                </a:lnTo>
                <a:lnTo>
                  <a:pt x="2350" y="178"/>
                </a:lnTo>
                <a:lnTo>
                  <a:pt x="2299" y="147"/>
                </a:lnTo>
                <a:lnTo>
                  <a:pt x="2247" y="116"/>
                </a:lnTo>
                <a:lnTo>
                  <a:pt x="2193" y="89"/>
                </a:lnTo>
                <a:lnTo>
                  <a:pt x="2139" y="64"/>
                </a:lnTo>
                <a:lnTo>
                  <a:pt x="2083" y="41"/>
                </a:lnTo>
                <a:lnTo>
                  <a:pt x="2026" y="19"/>
                </a:lnTo>
                <a:lnTo>
                  <a:pt x="1969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517" name="KSO_Shape"/>
          <p:cNvSpPr/>
          <p:nvPr/>
        </p:nvSpPr>
        <p:spPr>
          <a:xfrm>
            <a:off x="9745028" y="2675573"/>
            <a:ext cx="360362" cy="614362"/>
          </a:xfrm>
          <a:custGeom>
            <a:avLst/>
            <a:gdLst/>
            <a:ahLst/>
            <a:cxnLst>
              <a:cxn ang="0">
                <a:pos x="265061" y="63472"/>
              </a:cxn>
              <a:cxn ang="0">
                <a:pos x="265061" y="0"/>
              </a:cxn>
              <a:cxn ang="0">
                <a:pos x="95422" y="0"/>
              </a:cxn>
              <a:cxn ang="0">
                <a:pos x="95422" y="63472"/>
              </a:cxn>
              <a:cxn ang="0">
                <a:pos x="0" y="63472"/>
              </a:cxn>
              <a:cxn ang="0">
                <a:pos x="0" y="614363"/>
              </a:cxn>
              <a:cxn ang="0">
                <a:pos x="360362" y="614363"/>
              </a:cxn>
              <a:cxn ang="0">
                <a:pos x="360362" y="63472"/>
              </a:cxn>
              <a:cxn ang="0">
                <a:pos x="265061" y="63472"/>
              </a:cxn>
              <a:cxn ang="0">
                <a:pos x="42410" y="243529"/>
              </a:cxn>
              <a:cxn ang="0">
                <a:pos x="42410" y="105867"/>
              </a:cxn>
              <a:cxn ang="0">
                <a:pos x="137832" y="105867"/>
              </a:cxn>
              <a:cxn ang="0">
                <a:pos x="137832" y="42395"/>
              </a:cxn>
              <a:cxn ang="0">
                <a:pos x="222651" y="42395"/>
              </a:cxn>
              <a:cxn ang="0">
                <a:pos x="222651" y="105867"/>
              </a:cxn>
              <a:cxn ang="0">
                <a:pos x="317952" y="105867"/>
              </a:cxn>
              <a:cxn ang="0">
                <a:pos x="317952" y="243529"/>
              </a:cxn>
              <a:cxn ang="0">
                <a:pos x="42410" y="243529"/>
              </a:cxn>
            </a:cxnLst>
            <a:pathLst>
              <a:path w="2991" h="5101">
                <a:moveTo>
                  <a:pt x="2200" y="527"/>
                </a:moveTo>
                <a:lnTo>
                  <a:pt x="2200" y="0"/>
                </a:lnTo>
                <a:lnTo>
                  <a:pt x="792" y="0"/>
                </a:lnTo>
                <a:lnTo>
                  <a:pt x="792" y="527"/>
                </a:lnTo>
                <a:lnTo>
                  <a:pt x="0" y="527"/>
                </a:lnTo>
                <a:lnTo>
                  <a:pt x="0" y="5101"/>
                </a:lnTo>
                <a:lnTo>
                  <a:pt x="2991" y="5101"/>
                </a:lnTo>
                <a:lnTo>
                  <a:pt x="2991" y="527"/>
                </a:lnTo>
                <a:lnTo>
                  <a:pt x="2200" y="527"/>
                </a:lnTo>
                <a:close/>
                <a:moveTo>
                  <a:pt x="352" y="2022"/>
                </a:moveTo>
                <a:lnTo>
                  <a:pt x="352" y="879"/>
                </a:lnTo>
                <a:lnTo>
                  <a:pt x="1144" y="879"/>
                </a:lnTo>
                <a:lnTo>
                  <a:pt x="1144" y="352"/>
                </a:lnTo>
                <a:lnTo>
                  <a:pt x="1848" y="352"/>
                </a:lnTo>
                <a:lnTo>
                  <a:pt x="1848" y="879"/>
                </a:lnTo>
                <a:lnTo>
                  <a:pt x="2639" y="879"/>
                </a:lnTo>
                <a:lnTo>
                  <a:pt x="2639" y="2022"/>
                </a:lnTo>
                <a:lnTo>
                  <a:pt x="352" y="202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1518" name="TextBox 4"/>
          <p:cNvSpPr/>
          <p:nvPr/>
        </p:nvSpPr>
        <p:spPr>
          <a:xfrm>
            <a:off x="4993005" y="1769110"/>
            <a:ext cx="2201863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Franklin Gothic Book" pitchFamily="34" charset="0"/>
              </a:rPr>
              <a:t>网页应用集成</a:t>
            </a:r>
            <a:endParaRPr lang="zh-CN" altLang="en-US" sz="2400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21519" name="矩形 48"/>
          <p:cNvSpPr/>
          <p:nvPr/>
        </p:nvSpPr>
        <p:spPr>
          <a:xfrm>
            <a:off x="1240790" y="3922395"/>
            <a:ext cx="2541588" cy="70675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选择头像属性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调整模型生成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参数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1520" name="矩形 78"/>
          <p:cNvSpPr/>
          <p:nvPr/>
        </p:nvSpPr>
        <p:spPr>
          <a:xfrm>
            <a:off x="3709670" y="5066983"/>
            <a:ext cx="2541588" cy="70675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生成原始图像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重新生成</a:t>
            </a:r>
            <a:endParaRPr lang="en-US" altLang="zh-CN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1521" name="矩形 79"/>
          <p:cNvSpPr/>
          <p:nvPr/>
        </p:nvSpPr>
        <p:spPr>
          <a:xfrm>
            <a:off x="6193790" y="5065713"/>
            <a:ext cx="2541588" cy="13220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旋转 缩放 裁剪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对比度 饱和度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滤镜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微软雅黑" panose="020B0503020204020204" pitchFamily="34" charset="-122"/>
              </a:rPr>
              <a:t>······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1522" name="矩形 80"/>
          <p:cNvSpPr/>
          <p:nvPr/>
        </p:nvSpPr>
        <p:spPr>
          <a:xfrm>
            <a:off x="8703628" y="4027488"/>
            <a:ext cx="2541587" cy="70675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分享到社交媒体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保存到本地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文件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21523" name="组合 13"/>
          <p:cNvGrpSpPr/>
          <p:nvPr/>
        </p:nvGrpSpPr>
        <p:grpSpPr>
          <a:xfrm>
            <a:off x="3473450" y="214313"/>
            <a:ext cx="5245100" cy="682625"/>
            <a:chOff x="4829977" y="635382"/>
            <a:chExt cx="2546715" cy="681674"/>
          </a:xfrm>
        </p:grpSpPr>
        <p:sp>
          <p:nvSpPr>
            <p:cNvPr id="21524" name="矩形 29"/>
            <p:cNvSpPr/>
            <p:nvPr/>
          </p:nvSpPr>
          <p:spPr>
            <a:xfrm>
              <a:off x="5104116" y="635382"/>
              <a:ext cx="1998569" cy="6816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网页应用设计与实现</a:t>
              </a:r>
              <a:endParaRPr lang="zh-CN" altLang="en-US" sz="3200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66" name="TextBox 4"/>
          <p:cNvSpPr/>
          <p:nvPr/>
        </p:nvSpPr>
        <p:spPr>
          <a:xfrm>
            <a:off x="1894205" y="3348673"/>
            <a:ext cx="12350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ClrTx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条件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模块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2" name="TextBox 4"/>
          <p:cNvSpPr/>
          <p:nvPr/>
        </p:nvSpPr>
        <p:spPr>
          <a:xfrm>
            <a:off x="4362450" y="4475163"/>
            <a:ext cx="12350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ClrTx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生成模块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3" name="TextBox 4"/>
          <p:cNvSpPr/>
          <p:nvPr/>
        </p:nvSpPr>
        <p:spPr>
          <a:xfrm>
            <a:off x="6846570" y="4501198"/>
            <a:ext cx="12350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ClrTx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编辑模块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4" name="TextBox 4"/>
          <p:cNvSpPr/>
          <p:nvPr/>
        </p:nvSpPr>
        <p:spPr>
          <a:xfrm>
            <a:off x="9365615" y="3435668"/>
            <a:ext cx="123507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  <a:buClrTx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sym typeface="Franklin Gothic Book" pitchFamily="34" charset="0"/>
              </a:rPr>
              <a:t>分享模块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37760" y="89725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系统总体</a:t>
            </a:r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553" name="组合 13"/>
          <p:cNvGrpSpPr/>
          <p:nvPr/>
        </p:nvGrpSpPr>
        <p:grpSpPr>
          <a:xfrm>
            <a:off x="3546475" y="214948"/>
            <a:ext cx="5099050" cy="681990"/>
            <a:chOff x="4829977" y="636022"/>
            <a:chExt cx="2546715" cy="681674"/>
          </a:xfrm>
        </p:grpSpPr>
        <p:sp>
          <p:nvSpPr>
            <p:cNvPr id="23554" name="矩形 29"/>
            <p:cNvSpPr/>
            <p:nvPr/>
          </p:nvSpPr>
          <p:spPr>
            <a:xfrm>
              <a:off x="5104010" y="636022"/>
              <a:ext cx="1998569" cy="6816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sym typeface="+mn-ea"/>
                </a:rPr>
                <a:t>网页应用设计与实现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7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flo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1386840"/>
            <a:ext cx="7155180" cy="51206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06670" y="897255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系统流程</a:t>
            </a:r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553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1674"/>
          </a:xfrm>
        </p:grpSpPr>
        <p:sp>
          <p:nvSpPr>
            <p:cNvPr id="23554" name="矩形 29"/>
            <p:cNvSpPr/>
            <p:nvPr/>
          </p:nvSpPr>
          <p:spPr>
            <a:xfrm>
              <a:off x="5096716" y="638561"/>
              <a:ext cx="1998569" cy="6816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sym typeface="+mn-ea"/>
                </a:rPr>
                <a:t>网页应用设计与实现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7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Inst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0280" y="1560195"/>
            <a:ext cx="7711441" cy="479450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04360" y="899795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软件系统序列图</a:t>
            </a:r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举例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2530" name="矩形 3"/>
          <p:cNvSpPr/>
          <p:nvPr/>
        </p:nvSpPr>
        <p:spPr>
          <a:xfrm>
            <a:off x="3230563" y="-9525"/>
            <a:ext cx="8974137" cy="6875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74137" y="24381"/>
              </a:cxn>
              <a:cxn ang="0">
                <a:pos x="8961944" y="4973739"/>
              </a:cxn>
              <a:cxn ang="0">
                <a:pos x="5803926" y="6875463"/>
              </a:cxn>
              <a:cxn ang="0">
                <a:pos x="0" y="0"/>
              </a:cxn>
            </a:cxnLst>
            <a:pathLst>
              <a:path w="8973312" h="6876288">
                <a:moveTo>
                  <a:pt x="0" y="0"/>
                </a:moveTo>
                <a:lnTo>
                  <a:pt x="8973312" y="24384"/>
                </a:lnTo>
                <a:lnTo>
                  <a:pt x="8961120" y="4974336"/>
                </a:lnTo>
                <a:lnTo>
                  <a:pt x="5803392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01A99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22531" name="图片 1"/>
          <p:cNvPicPr>
            <a:picLocks noChangeAspect="1"/>
          </p:cNvPicPr>
          <p:nvPr/>
        </p:nvPicPr>
        <p:blipFill>
          <a:blip r:embed="rId2"/>
          <a:srcRect r="577" b="4575"/>
          <a:stretch>
            <a:fillRect/>
          </a:stretch>
        </p:blipFill>
        <p:spPr>
          <a:xfrm>
            <a:off x="0" y="1895475"/>
            <a:ext cx="4892675" cy="3067050"/>
          </a:xfrm>
          <a:prstGeom prst="rect">
            <a:avLst/>
          </a:prstGeom>
          <a:noFill/>
          <a:ln w="9525" cap="flat" cmpd="sng">
            <a:solidFill>
              <a:srgbClr val="FF5D5D"/>
            </a:solidFill>
            <a:prstDash val="solid"/>
            <a:bevel/>
            <a:headEnd type="none" w="med" len="med"/>
            <a:tailEnd type="none" w="med" len="med"/>
          </a:ln>
        </p:spPr>
      </p:pic>
      <p:grpSp>
        <p:nvGrpSpPr>
          <p:cNvPr id="22532" name="组合 3"/>
          <p:cNvGrpSpPr/>
          <p:nvPr/>
        </p:nvGrpSpPr>
        <p:grpSpPr>
          <a:xfrm>
            <a:off x="7712075" y="2644775"/>
            <a:ext cx="3409950" cy="2399068"/>
            <a:chOff x="12161" y="4175"/>
            <a:chExt cx="5369" cy="3775"/>
          </a:xfrm>
        </p:grpSpPr>
        <p:sp>
          <p:nvSpPr>
            <p:cNvPr id="22533" name="矩形 2"/>
            <p:cNvSpPr/>
            <p:nvPr/>
          </p:nvSpPr>
          <p:spPr>
            <a:xfrm>
              <a:off x="13752" y="4175"/>
              <a:ext cx="218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Part 5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534" name="TextBox 4"/>
            <p:cNvSpPr/>
            <p:nvPr/>
          </p:nvSpPr>
          <p:spPr>
            <a:xfrm>
              <a:off x="12161" y="5191"/>
              <a:ext cx="5369" cy="275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Franklin Gothic Book" pitchFamily="34" charset="0"/>
                </a:rPr>
                <a:t>软件系统演示及源代码</a:t>
              </a:r>
              <a:r>
                <a:rPr lang="zh-CN" altLang="en-US" sz="3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Franklin Gothic Book" pitchFamily="34" charset="0"/>
                </a:rPr>
                <a:t>展示</a:t>
              </a:r>
              <a:endPara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Franklin Gothic Book" pitchFamily="34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矩形 2"/>
          <p:cNvSpPr/>
          <p:nvPr/>
        </p:nvSpPr>
        <p:spPr>
          <a:xfrm>
            <a:off x="8137525" y="2181225"/>
            <a:ext cx="2495550" cy="2495550"/>
          </a:xfrm>
          <a:prstGeom prst="rect">
            <a:avLst/>
          </a:prstGeom>
          <a:solidFill>
            <a:schemeClr val="bg1"/>
          </a:solidFill>
          <a:ln w="76200" cap="rnd" cmpd="sng">
            <a:solidFill>
              <a:srgbClr val="01A99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图片 3"/>
          <p:cNvPicPr>
            <a:picLocks noChangeAspect="1"/>
          </p:cNvPicPr>
          <p:nvPr/>
        </p:nvPicPr>
        <p:blipFill>
          <a:blip r:embed="rId1"/>
          <a:srcRect l="15408" t="19823" r="20663" b="269"/>
          <a:stretch>
            <a:fillRect/>
          </a:stretch>
        </p:blipFill>
        <p:spPr>
          <a:xfrm>
            <a:off x="0" y="0"/>
            <a:ext cx="684847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矩形 1"/>
          <p:cNvSpPr/>
          <p:nvPr/>
        </p:nvSpPr>
        <p:spPr>
          <a:xfrm>
            <a:off x="0" y="0"/>
            <a:ext cx="6848475" cy="6858000"/>
          </a:xfrm>
          <a:prstGeom prst="rect">
            <a:avLst/>
          </a:prstGeom>
          <a:solidFill>
            <a:srgbClr val="01A991">
              <a:alpha val="92940"/>
            </a:srgbClr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0" name="文本框 20"/>
          <p:cNvSpPr txBox="1"/>
          <p:nvPr/>
        </p:nvSpPr>
        <p:spPr>
          <a:xfrm>
            <a:off x="8315325" y="2828925"/>
            <a:ext cx="2138363" cy="119856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zh-CN" altLang="en-US" sz="7200" b="1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zh-CN" altLang="en-US" sz="7200" b="1" dirty="0">
              <a:solidFill>
                <a:srgbClr val="01A99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221" name="组合 8"/>
          <p:cNvGrpSpPr/>
          <p:nvPr/>
        </p:nvGrpSpPr>
        <p:grpSpPr>
          <a:xfrm>
            <a:off x="485140" y="1506855"/>
            <a:ext cx="5275581" cy="522288"/>
            <a:chOff x="6153150" y="1581346"/>
            <a:chExt cx="3798725" cy="521513"/>
          </a:xfrm>
        </p:grpSpPr>
        <p:sp>
          <p:nvSpPr>
            <p:cNvPr id="9222" name="文本框 20"/>
            <p:cNvSpPr txBox="1"/>
            <p:nvPr/>
          </p:nvSpPr>
          <p:spPr>
            <a:xfrm>
              <a:off x="7083170" y="1581346"/>
              <a:ext cx="2868705" cy="52119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课题背景与意义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章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23" name="文本框 6"/>
            <p:cNvSpPr txBox="1"/>
            <p:nvPr/>
          </p:nvSpPr>
          <p:spPr>
            <a:xfrm>
              <a:off x="6153150" y="1581346"/>
              <a:ext cx="1038385" cy="5215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en-US" altLang="zh-CN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PART 1</a:t>
              </a:r>
              <a:endPara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24" name="组合 10"/>
          <p:cNvGrpSpPr/>
          <p:nvPr/>
        </p:nvGrpSpPr>
        <p:grpSpPr>
          <a:xfrm>
            <a:off x="485140" y="2389505"/>
            <a:ext cx="5958840" cy="522288"/>
            <a:chOff x="6153150" y="2467102"/>
            <a:chExt cx="5958839" cy="521831"/>
          </a:xfrm>
        </p:grpSpPr>
        <p:sp>
          <p:nvSpPr>
            <p:cNvPr id="9225" name="文本框 73"/>
            <p:cNvSpPr txBox="1"/>
            <p:nvPr/>
          </p:nvSpPr>
          <p:spPr>
            <a:xfrm>
              <a:off x="7445375" y="2467102"/>
              <a:ext cx="4666614" cy="52151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现有模型相关研究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章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26" name="文本框 16"/>
            <p:cNvSpPr txBox="1"/>
            <p:nvPr/>
          </p:nvSpPr>
          <p:spPr>
            <a:xfrm>
              <a:off x="6153150" y="2467102"/>
              <a:ext cx="1441450" cy="52183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PART 2</a:t>
              </a:r>
              <a:endPara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27" name="组合 13"/>
          <p:cNvGrpSpPr/>
          <p:nvPr/>
        </p:nvGrpSpPr>
        <p:grpSpPr>
          <a:xfrm>
            <a:off x="485140" y="3270568"/>
            <a:ext cx="6891654" cy="522287"/>
            <a:chOff x="6153150" y="3299464"/>
            <a:chExt cx="6889981" cy="520417"/>
          </a:xfrm>
        </p:grpSpPr>
        <p:sp>
          <p:nvSpPr>
            <p:cNvPr id="9228" name="文本框 81"/>
            <p:cNvSpPr txBox="1"/>
            <p:nvPr/>
          </p:nvSpPr>
          <p:spPr>
            <a:xfrm>
              <a:off x="7445061" y="3299464"/>
              <a:ext cx="5598070" cy="5201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模型改进与效果对比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、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7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章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en-US" altLang="zh-CN" sz="2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29" name="文本框 17"/>
            <p:cNvSpPr txBox="1"/>
            <p:nvPr/>
          </p:nvSpPr>
          <p:spPr>
            <a:xfrm>
              <a:off x="6153150" y="3299464"/>
              <a:ext cx="1441450" cy="5204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PART 3</a:t>
              </a:r>
              <a:endPara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30" name="组合 14"/>
          <p:cNvGrpSpPr/>
          <p:nvPr/>
        </p:nvGrpSpPr>
        <p:grpSpPr>
          <a:xfrm>
            <a:off x="485140" y="4153218"/>
            <a:ext cx="6658610" cy="522287"/>
            <a:chOff x="6153150" y="4191300"/>
            <a:chExt cx="6658609" cy="520417"/>
          </a:xfrm>
        </p:grpSpPr>
        <p:sp>
          <p:nvSpPr>
            <p:cNvPr id="9231" name="文本框 133"/>
            <p:cNvSpPr txBox="1"/>
            <p:nvPr/>
          </p:nvSpPr>
          <p:spPr>
            <a:xfrm>
              <a:off x="7445375" y="4191300"/>
              <a:ext cx="5366384" cy="5201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网页应用设计与实现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4-6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章</a:t>
              </a:r>
              <a:r>
                <a:rPr lang="en-US" altLang="zh-CN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zh-CN" altLang="en-US" sz="2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32" name="文本框 19"/>
            <p:cNvSpPr txBox="1"/>
            <p:nvPr/>
          </p:nvSpPr>
          <p:spPr>
            <a:xfrm>
              <a:off x="6153150" y="4191300"/>
              <a:ext cx="1441450" cy="5204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PART 4</a:t>
              </a:r>
              <a:endPara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33" name="组合 15"/>
          <p:cNvGrpSpPr/>
          <p:nvPr/>
        </p:nvGrpSpPr>
        <p:grpSpPr>
          <a:xfrm>
            <a:off x="485140" y="5035868"/>
            <a:ext cx="5865495" cy="522287"/>
            <a:chOff x="6153150" y="5111530"/>
            <a:chExt cx="5864071" cy="520417"/>
          </a:xfrm>
        </p:grpSpPr>
        <p:sp>
          <p:nvSpPr>
            <p:cNvPr id="9234" name="文本框 119"/>
            <p:cNvSpPr txBox="1"/>
            <p:nvPr/>
          </p:nvSpPr>
          <p:spPr>
            <a:xfrm>
              <a:off x="7445061" y="5111530"/>
              <a:ext cx="4572160" cy="5201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eaLnBrk="0" hangingPunct="0"/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软件系统演示及源代码</a:t>
              </a:r>
              <a:r>
                <a:rPr lang="zh-CN" altLang="en-US" sz="2800" dirty="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展示</a:t>
              </a:r>
              <a:endParaRPr lang="zh-CN" altLang="en-US" sz="28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235" name="文本框 20"/>
            <p:cNvSpPr txBox="1"/>
            <p:nvPr/>
          </p:nvSpPr>
          <p:spPr>
            <a:xfrm>
              <a:off x="6153150" y="5111530"/>
              <a:ext cx="1441450" cy="52041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eaLnBrk="0" hangingPunct="0"/>
              <a:r>
                <a:rPr lang="en-US" altLang="zh-CN" sz="28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PART 5</a:t>
              </a:r>
              <a:endParaRPr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553" name="组合 13"/>
          <p:cNvGrpSpPr/>
          <p:nvPr/>
        </p:nvGrpSpPr>
        <p:grpSpPr>
          <a:xfrm>
            <a:off x="3546475" y="217488"/>
            <a:ext cx="5099050" cy="682625"/>
            <a:chOff x="4829977" y="638561"/>
            <a:chExt cx="2546715" cy="682309"/>
          </a:xfrm>
        </p:grpSpPr>
        <p:sp>
          <p:nvSpPr>
            <p:cNvPr id="23554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软件系统演示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7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outpu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9965" y="825183"/>
            <a:ext cx="10212070" cy="5207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553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1674"/>
          </a:xfrm>
        </p:grpSpPr>
        <p:sp>
          <p:nvSpPr>
            <p:cNvPr id="23554" name="矩形 29"/>
            <p:cNvSpPr/>
            <p:nvPr/>
          </p:nvSpPr>
          <p:spPr>
            <a:xfrm>
              <a:off x="5096716" y="638561"/>
              <a:ext cx="1998569" cy="6816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源代码</a:t>
              </a: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展示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7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srcout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50620" y="824230"/>
            <a:ext cx="9890760" cy="5209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/>
        </p:nvSpPr>
        <p:spPr>
          <a:xfrm>
            <a:off x="196850" y="1616075"/>
            <a:ext cx="774700" cy="230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+mn-ea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+mn-ea"/>
            </a:endParaRPr>
          </a:p>
        </p:txBody>
      </p:sp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-2" t="-179" r="-133" b="15334"/>
          <a:stretch>
            <a:fillRect/>
          </a:stretch>
        </p:blipFill>
        <p:spPr>
          <a:xfrm>
            <a:off x="1588" y="-14287"/>
            <a:ext cx="12204700" cy="6894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PA_矩形 7"/>
          <p:cNvSpPr/>
          <p:nvPr>
            <p:custDataLst>
              <p:tags r:id="rId3"/>
            </p:custDataLst>
          </p:nvPr>
        </p:nvSpPr>
        <p:spPr>
          <a:xfrm>
            <a:off x="6096000" y="0"/>
            <a:ext cx="6110288" cy="6911975"/>
          </a:xfrm>
          <a:prstGeom prst="rect">
            <a:avLst/>
          </a:prstGeom>
          <a:solidFill>
            <a:schemeClr val="bg1">
              <a:alpha val="54900"/>
            </a:schemeClr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PA_矩形 9"/>
          <p:cNvSpPr/>
          <p:nvPr>
            <p:custDataLst>
              <p:tags r:id="rId4"/>
            </p:custDataLst>
          </p:nvPr>
        </p:nvSpPr>
        <p:spPr>
          <a:xfrm>
            <a:off x="771525" y="873125"/>
            <a:ext cx="10648950" cy="5111750"/>
          </a:xfrm>
          <a:prstGeom prst="rect">
            <a:avLst/>
          </a:prstGeom>
          <a:solidFill>
            <a:srgbClr val="01A991"/>
          </a:solidFill>
          <a:ln w="57150">
            <a:noFill/>
          </a:ln>
        </p:spPr>
        <p:txBody>
          <a:bodyPr anchor="ctr" anchorCtr="0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PA_圆角矩形 12"/>
          <p:cNvSpPr/>
          <p:nvPr>
            <p:custDataLst>
              <p:tags r:id="rId5"/>
            </p:custDataLst>
          </p:nvPr>
        </p:nvSpPr>
        <p:spPr>
          <a:xfrm>
            <a:off x="5040313" y="4287838"/>
            <a:ext cx="2111375" cy="6508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</a:ln>
        </p:spPr>
        <p:txBody>
          <a:bodyPr anchor="ctr" anchorCtr="0">
            <a:spAutoFit/>
          </a:bodyPr>
          <a:p>
            <a:pPr algn="ctr" eaLnBrk="0" hangingPunct="0"/>
            <a:r>
              <a:rPr lang="zh-CN" altLang="en-US" sz="2400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毕业设计</a:t>
            </a:r>
            <a:endParaRPr lang="zh-CN" altLang="en-US" sz="2400" dirty="0">
              <a:solidFill>
                <a:srgbClr val="01A99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PA_矩形 8"/>
          <p:cNvSpPr/>
          <p:nvPr>
            <p:custDataLst>
              <p:tags r:id="rId6"/>
            </p:custDataLst>
          </p:nvPr>
        </p:nvSpPr>
        <p:spPr>
          <a:xfrm>
            <a:off x="1090613" y="1177925"/>
            <a:ext cx="9907587" cy="4502150"/>
          </a:xfrm>
          <a:prstGeom prst="rect">
            <a:avLst/>
          </a:prstGeom>
          <a:noFill/>
          <a:ln w="38100" cap="flat" cmpd="sng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 anchorCtr="0">
            <a:spAutoFit/>
          </a:bodyPr>
          <a:p>
            <a:pPr algn="ctr" eaLnBrk="0" hangingPunct="0"/>
            <a:endParaRPr lang="zh-CN" altLang="en-US" sz="2000" dirty="0">
              <a:solidFill>
                <a:srgbClr val="222B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3" name="矩形 6"/>
          <p:cNvSpPr/>
          <p:nvPr/>
        </p:nvSpPr>
        <p:spPr>
          <a:xfrm>
            <a:off x="3575050" y="1846263"/>
            <a:ext cx="493871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r"/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THANKS FOR WATCHING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584" name="矩形 7"/>
          <p:cNvSpPr/>
          <p:nvPr/>
        </p:nvSpPr>
        <p:spPr>
          <a:xfrm>
            <a:off x="3336925" y="2665413"/>
            <a:ext cx="5538788" cy="10144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6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感谢各位的观看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13" grpId="0" bldLvl="0" animBg="1"/>
      <p:bldP spid="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266" name="矩形 3"/>
          <p:cNvSpPr/>
          <p:nvPr/>
        </p:nvSpPr>
        <p:spPr>
          <a:xfrm>
            <a:off x="3230563" y="-9525"/>
            <a:ext cx="8974137" cy="6875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74137" y="24381"/>
              </a:cxn>
              <a:cxn ang="0">
                <a:pos x="8961944" y="4973739"/>
              </a:cxn>
              <a:cxn ang="0">
                <a:pos x="5803926" y="6875463"/>
              </a:cxn>
              <a:cxn ang="0">
                <a:pos x="0" y="0"/>
              </a:cxn>
            </a:cxnLst>
            <a:pathLst>
              <a:path w="8973312" h="6876288">
                <a:moveTo>
                  <a:pt x="0" y="0"/>
                </a:moveTo>
                <a:lnTo>
                  <a:pt x="8973312" y="24384"/>
                </a:lnTo>
                <a:lnTo>
                  <a:pt x="8961120" y="4974336"/>
                </a:lnTo>
                <a:lnTo>
                  <a:pt x="5803392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01A99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1267" name="图片 1"/>
          <p:cNvPicPr>
            <a:picLocks noChangeAspect="1"/>
          </p:cNvPicPr>
          <p:nvPr/>
        </p:nvPicPr>
        <p:blipFill>
          <a:blip r:embed="rId2"/>
          <a:srcRect r="795" b="4871"/>
          <a:stretch>
            <a:fillRect/>
          </a:stretch>
        </p:blipFill>
        <p:spPr>
          <a:xfrm>
            <a:off x="0" y="1895475"/>
            <a:ext cx="4867275" cy="3067050"/>
          </a:xfrm>
          <a:prstGeom prst="rect">
            <a:avLst/>
          </a:prstGeom>
          <a:noFill/>
          <a:ln w="9525" cap="flat" cmpd="sng">
            <a:solidFill>
              <a:srgbClr val="01A991"/>
            </a:solidFill>
            <a:prstDash val="solid"/>
            <a:bevel/>
            <a:headEnd type="none" w="med" len="med"/>
            <a:tailEnd type="none" w="med" len="med"/>
          </a:ln>
        </p:spPr>
      </p:pic>
      <p:grpSp>
        <p:nvGrpSpPr>
          <p:cNvPr id="11268" name="组合 3"/>
          <p:cNvGrpSpPr/>
          <p:nvPr/>
        </p:nvGrpSpPr>
        <p:grpSpPr>
          <a:xfrm>
            <a:off x="7712075" y="2644775"/>
            <a:ext cx="3409950" cy="1568450"/>
            <a:chOff x="12161" y="4175"/>
            <a:chExt cx="5368" cy="2468"/>
          </a:xfrm>
        </p:grpSpPr>
        <p:sp>
          <p:nvSpPr>
            <p:cNvPr id="11269" name="矩形 2"/>
            <p:cNvSpPr/>
            <p:nvPr/>
          </p:nvSpPr>
          <p:spPr>
            <a:xfrm>
              <a:off x="13752" y="4175"/>
              <a:ext cx="218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Part 1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270" name="TextBox 4"/>
            <p:cNvSpPr/>
            <p:nvPr/>
          </p:nvSpPr>
          <p:spPr>
            <a:xfrm>
              <a:off x="12161" y="5191"/>
              <a:ext cx="5369" cy="1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Franklin Gothic Book" pitchFamily="34" charset="0"/>
                </a:rPr>
                <a:t>课题背景与意义</a:t>
              </a:r>
              <a:endPara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Franklin Gothic Book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4" name="直接连接符 2308"/>
          <p:cNvSpPr/>
          <p:nvPr/>
        </p:nvSpPr>
        <p:spPr>
          <a:xfrm>
            <a:off x="2465705" y="2380298"/>
            <a:ext cx="8315325" cy="23812"/>
          </a:xfrm>
          <a:prstGeom prst="line">
            <a:avLst/>
          </a:prstGeom>
          <a:ln w="6350" cap="flat" cmpd="sng">
            <a:solidFill>
              <a:srgbClr val="01A99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295" name="椭圆 2312"/>
          <p:cNvSpPr/>
          <p:nvPr/>
        </p:nvSpPr>
        <p:spPr>
          <a:xfrm>
            <a:off x="4537075" y="2300605"/>
            <a:ext cx="182563" cy="18415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6" name="椭圆 2313"/>
          <p:cNvSpPr/>
          <p:nvPr/>
        </p:nvSpPr>
        <p:spPr>
          <a:xfrm>
            <a:off x="6896735" y="2318068"/>
            <a:ext cx="182563" cy="182562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7" name="椭圆 2314"/>
          <p:cNvSpPr/>
          <p:nvPr/>
        </p:nvSpPr>
        <p:spPr>
          <a:xfrm>
            <a:off x="9342120" y="2292985"/>
            <a:ext cx="182563" cy="18415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8" name="TextBox 4"/>
          <p:cNvSpPr/>
          <p:nvPr/>
        </p:nvSpPr>
        <p:spPr>
          <a:xfrm>
            <a:off x="2067560" y="1606550"/>
            <a:ext cx="79184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GAN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2299" name="TextBox 4"/>
          <p:cNvSpPr/>
          <p:nvPr/>
        </p:nvSpPr>
        <p:spPr>
          <a:xfrm>
            <a:off x="8661400" y="5350510"/>
            <a:ext cx="150304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WGAN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WGAN-GP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2308" name="椭圆 2333"/>
          <p:cNvSpPr/>
          <p:nvPr/>
        </p:nvSpPr>
        <p:spPr>
          <a:xfrm>
            <a:off x="2374265" y="2308860"/>
            <a:ext cx="184150" cy="182563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2309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2310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sym typeface="+mn-ea"/>
                </a:rPr>
                <a:t>课题背景与意义</a:t>
              </a:r>
              <a:endParaRPr lang="zh-CN" altLang="en-US" sz="3200" dirty="0">
                <a:solidFill>
                  <a:srgbClr val="01A991"/>
                </a:solidFill>
                <a:latin typeface="宋体" panose="02010600030101010101" pitchFamily="2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5086350" y="899795"/>
            <a:ext cx="20193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zh-CN" altLang="en-US" sz="2800">
                <a:solidFill>
                  <a:srgbClr val="01A991"/>
                </a:solidFill>
              </a:rPr>
              <a:t>的发展</a:t>
            </a:r>
            <a:endParaRPr lang="zh-CN" altLang="en-US" sz="2800">
              <a:solidFill>
                <a:srgbClr val="01A99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5565" y="2548255"/>
            <a:ext cx="22402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图像生成模型的基础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60385" y="4026535"/>
            <a:ext cx="2468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改进损失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函数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解决稳定性与模式崩塌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661400" y="2625090"/>
            <a:ext cx="15544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改进训练方法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提高收敛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速度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6" name="TextBox 4"/>
          <p:cNvSpPr/>
          <p:nvPr/>
        </p:nvSpPr>
        <p:spPr>
          <a:xfrm>
            <a:off x="8839835" y="1606550"/>
            <a:ext cx="11823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PGGAN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7" name="TextBox 4"/>
          <p:cNvSpPr/>
          <p:nvPr/>
        </p:nvSpPr>
        <p:spPr>
          <a:xfrm>
            <a:off x="6054725" y="5350510"/>
            <a:ext cx="18249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ACGAN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LMV-ACGAN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9820" y="4026535"/>
            <a:ext cx="17830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增加辅助信息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提高判别器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性能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9" name="直接连接符 2308"/>
          <p:cNvSpPr/>
          <p:nvPr/>
        </p:nvSpPr>
        <p:spPr>
          <a:xfrm>
            <a:off x="2465070" y="5127625"/>
            <a:ext cx="8315960" cy="41910"/>
          </a:xfrm>
          <a:prstGeom prst="line">
            <a:avLst/>
          </a:prstGeom>
          <a:ln w="6350" cap="flat" cmpd="sng">
            <a:solidFill>
              <a:srgbClr val="01A99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0" name="直接连接符 2308"/>
          <p:cNvSpPr/>
          <p:nvPr/>
        </p:nvSpPr>
        <p:spPr>
          <a:xfrm rot="5400000">
            <a:off x="9416415" y="3763010"/>
            <a:ext cx="2724150" cy="5715"/>
          </a:xfrm>
          <a:prstGeom prst="line">
            <a:avLst/>
          </a:prstGeom>
          <a:ln w="6350" cap="flat" cmpd="sng">
            <a:solidFill>
              <a:srgbClr val="01A99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1" name="椭圆 2314"/>
          <p:cNvSpPr/>
          <p:nvPr/>
        </p:nvSpPr>
        <p:spPr>
          <a:xfrm>
            <a:off x="9339580" y="5047615"/>
            <a:ext cx="182563" cy="18415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2314"/>
          <p:cNvSpPr/>
          <p:nvPr/>
        </p:nvSpPr>
        <p:spPr>
          <a:xfrm>
            <a:off x="6896735" y="5047615"/>
            <a:ext cx="182563" cy="18415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椭圆 2314"/>
          <p:cNvSpPr/>
          <p:nvPr/>
        </p:nvSpPr>
        <p:spPr>
          <a:xfrm>
            <a:off x="4537075" y="5046980"/>
            <a:ext cx="182563" cy="18415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2314"/>
          <p:cNvSpPr/>
          <p:nvPr/>
        </p:nvSpPr>
        <p:spPr>
          <a:xfrm>
            <a:off x="2375535" y="5046980"/>
            <a:ext cx="182563" cy="184150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TextBox 4"/>
          <p:cNvSpPr/>
          <p:nvPr/>
        </p:nvSpPr>
        <p:spPr>
          <a:xfrm>
            <a:off x="6396990" y="1606550"/>
            <a:ext cx="11823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DCGAN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7" name="TextBox 4"/>
          <p:cNvSpPr/>
          <p:nvPr/>
        </p:nvSpPr>
        <p:spPr>
          <a:xfrm>
            <a:off x="4119880" y="1606550"/>
            <a:ext cx="1016635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CGAN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8" name="TextBox 4"/>
          <p:cNvSpPr/>
          <p:nvPr/>
        </p:nvSpPr>
        <p:spPr>
          <a:xfrm>
            <a:off x="3926205" y="5427345"/>
            <a:ext cx="1372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DRAGAN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19" name="TextBox 4"/>
          <p:cNvSpPr/>
          <p:nvPr/>
        </p:nvSpPr>
        <p:spPr>
          <a:xfrm>
            <a:off x="1755775" y="5427345"/>
            <a:ext cx="137287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Franklin Gothic Book" pitchFamily="34" charset="0"/>
              </a:rPr>
              <a:t>StyleGAN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Franklin Gothic Book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82335" y="2621915"/>
            <a:ext cx="20116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引入卷积神经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网络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提高图像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质量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51275" y="2625725"/>
            <a:ext cx="15544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引入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条件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干预图像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生成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04290" y="4026535"/>
            <a:ext cx="22402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引入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样式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进一步提高图像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质量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01770" y="4026535"/>
            <a:ext cx="1325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分析收敛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性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提高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稳定性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9" name="TextBox 15"/>
          <p:cNvSpPr/>
          <p:nvPr/>
        </p:nvSpPr>
        <p:spPr>
          <a:xfrm>
            <a:off x="1352550" y="5459413"/>
            <a:ext cx="4597400" cy="1014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>
              <a:lnSpc>
                <a:spcPct val="150000"/>
              </a:lnSpc>
            </a:pPr>
            <a:r>
              <a:rPr lang="en-US" sz="2000" strike="noStrike" spc="-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发型</a:t>
            </a:r>
            <a:r>
              <a:rPr lang="zh-CN" altLang="en-US" sz="2000" strike="noStrike" spc="-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：长发、短发、双马尾、刘海</a:t>
            </a:r>
            <a:r>
              <a:rPr lang="en-US" altLang="zh-CN" sz="2000" strike="noStrike" spc="-1" noProof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······</a:t>
            </a:r>
            <a:endParaRPr lang="en-US" sz="2000" b="0" strike="noStrike" spc="-1" noProof="1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fontAlgn="base">
              <a:lnSpc>
                <a:spcPct val="150000"/>
              </a:lnSpc>
            </a:pPr>
            <a:r>
              <a:rPr lang="en-US" sz="2000" strike="noStrike" spc="-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发色</a:t>
            </a:r>
            <a:r>
              <a:rPr lang="zh-CN" altLang="en-US" sz="2000" strike="noStrike" spc="-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：银发、黑发、金发、粉发</a:t>
            </a:r>
            <a:r>
              <a:rPr lang="en-US" altLang="zh-CN" sz="2000" strike="noStrike" spc="-1" noProof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······</a:t>
            </a:r>
            <a:endParaRPr lang="zh-CN" altLang="en-US" sz="2000" strike="noStrike" spc="-1" noProof="1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320" name="矩形 53"/>
          <p:cNvSpPr/>
          <p:nvPr/>
        </p:nvSpPr>
        <p:spPr>
          <a:xfrm>
            <a:off x="4792663" y="4732338"/>
            <a:ext cx="3043238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 fontAlgn="base"/>
            <a:r>
              <a:rPr lang="en-US" sz="3200" b="1" strike="noStrike" spc="-1" noProof="1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个性化  多样化</a:t>
            </a:r>
            <a:endParaRPr lang="zh-CN" altLang="en-US" sz="3200" b="1" strike="noStrike" noProof="1" dirty="0">
              <a:solidFill>
                <a:srgbClr val="01A991"/>
              </a:solidFill>
              <a:latin typeface="宋体" panose="02010600030101010101" pitchFamily="2" charset="-122"/>
              <a:cs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2291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1674"/>
          </a:xfrm>
        </p:grpSpPr>
        <p:sp>
          <p:nvSpPr>
            <p:cNvPr id="12292" name="矩形 29"/>
            <p:cNvSpPr/>
            <p:nvPr/>
          </p:nvSpPr>
          <p:spPr>
            <a:xfrm>
              <a:off x="5096716" y="638561"/>
              <a:ext cx="1998569" cy="68167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课题背景</a:t>
              </a: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与意义</a:t>
              </a:r>
              <a:endParaRPr lang="zh-CN" altLang="en-US" sz="3200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295" name="图片 1" descr="1b40522ad8d4e3e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1263" y="1093788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6" name="图片 2" descr="-2caba75a1fd94d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938" y="3473450"/>
            <a:ext cx="1260475" cy="1258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7" name="图片 3" descr="2d351dda73613c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50" y="2887663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8" name="图片 4" descr="3d929256f5ca64c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75" y="2632075"/>
            <a:ext cx="1258888" cy="1258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9" name="图片 5" descr="-4de11c857c21b2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7338" y="1235075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0" name="图片 6" descr="-4ff5f59161cd34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245" y="3551238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1" name="图片 7" descr="5bab3182dec600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2230" y="1360170"/>
            <a:ext cx="1258888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2" name="图片 8" descr="-5fc99d9bdc9e0dd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738" y="1463675"/>
            <a:ext cx="1260475" cy="1258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3" name="图片 9" descr="7a0105423d49d4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183" y="3329305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4" name="图片 10" descr="7cc752247632fc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9275" y="3370263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5" name="图片 11" descr="-7e7f21b0ab8c106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0625" y="2217738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6" name="图片 12" descr="25e7f13073984d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0818" y="1382078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7" name="图片 13" descr="-28d7c8bac90f53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95340" y="2055813"/>
            <a:ext cx="1258888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8" name="图片 14" descr="44dead06d0c14c9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675" y="3370263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09" name="图片 15" descr="-58e46479b43cef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0120" y="3421063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0" name="图片 16" descr="608cb89c858427dd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06738" y="741363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1" name="图片 17" descr="-626ad90cc80a740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2923" y="2889250"/>
            <a:ext cx="1260475" cy="1258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2" name="图片 18" descr="-767e0d3ef31e3cb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44750" y="2683828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3" name="图片 19" descr="797afa94b917245b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51975" y="555625"/>
            <a:ext cx="1257300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4" name="图片 20" descr="-1988d34bac0b89da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35900" y="3551238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5" name="图片 21" descr="-325612f828da6bb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00023" y="638493"/>
            <a:ext cx="1262062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6" name="图片 22" descr="334247f5eb601f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8175" y="1816100"/>
            <a:ext cx="1260475" cy="12588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7" name="图片 23" descr="662499ba51681db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31363" y="3551238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8" name="图片 24" descr="750270e6bbc9749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99593" y="1423670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19" name="图片 25" descr="4720533d6cab52cd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62875" y="2290763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20" name="图片 26" descr="-7679991da7103a4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31055" y="2549208"/>
            <a:ext cx="1258888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21" name="图片 29" descr="-af18d462d6246ac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41878" y="2110105"/>
            <a:ext cx="1260475" cy="1260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22" name="图片 30" descr="d1076633ea1800c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81720" y="1361440"/>
            <a:ext cx="1258888" cy="1258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TextBox 15"/>
          <p:cNvSpPr/>
          <p:nvPr/>
        </p:nvSpPr>
        <p:spPr>
          <a:xfrm>
            <a:off x="6318250" y="5459413"/>
            <a:ext cx="4784725" cy="1014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base">
              <a:lnSpc>
                <a:spcPct val="150000"/>
              </a:lnSpc>
            </a:pPr>
            <a:r>
              <a:rPr lang="en-US" sz="2000" strike="noStrike" spc="-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瞳色</a:t>
            </a:r>
            <a:r>
              <a:rPr lang="zh-CN" altLang="en-US" sz="2000" strike="noStrike" spc="-1" noProof="1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：蓝瞳、红瞳、黄瞳、绿瞳</a:t>
            </a:r>
            <a:r>
              <a:rPr lang="en-US" altLang="zh-CN" sz="2000" strike="noStrike" spc="-1" noProof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······</a:t>
            </a:r>
            <a:endParaRPr lang="zh-CN" altLang="en-US" sz="2000" strike="noStrike" spc="-1" noProof="1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fontAlgn="base">
              <a:lnSpc>
                <a:spcPct val="150000"/>
              </a:lnSpc>
            </a:pPr>
            <a:r>
              <a:rPr lang="zh-CN" altLang="en-US" sz="2000" strike="noStrike" spc="-1" noProof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外观：兽耳、帽子、眼镜、发饰、角</a:t>
            </a:r>
            <a:r>
              <a:rPr lang="en-US" altLang="zh-CN" sz="2000" strike="noStrike" spc="-1" noProof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······</a:t>
            </a:r>
            <a:endParaRPr lang="zh-CN" altLang="en-US" sz="2000" strike="noStrike" spc="-1" noProof="1" dirty="0">
              <a:solidFill>
                <a:srgbClr val="00000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47895" y="90043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动漫产业</a:t>
            </a:r>
            <a:r>
              <a:rPr lang="zh-CN" altLang="en-US" sz="2800">
                <a:solidFill>
                  <a:srgbClr val="01A991"/>
                </a:solidFill>
              </a:rPr>
              <a:t>的发展</a:t>
            </a:r>
            <a:endParaRPr lang="zh-CN" altLang="en-US" sz="2800">
              <a:solidFill>
                <a:srgbClr val="01A99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2229" name="椭圆 2"/>
          <p:cNvSpPr/>
          <p:nvPr/>
        </p:nvSpPr>
        <p:spPr>
          <a:xfrm>
            <a:off x="6672898" y="1686878"/>
            <a:ext cx="738187" cy="738187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230" name="椭圆 25"/>
          <p:cNvSpPr/>
          <p:nvPr/>
        </p:nvSpPr>
        <p:spPr>
          <a:xfrm>
            <a:off x="6672898" y="4542790"/>
            <a:ext cx="738187" cy="738188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231" name="椭圆 26"/>
          <p:cNvSpPr/>
          <p:nvPr/>
        </p:nvSpPr>
        <p:spPr>
          <a:xfrm>
            <a:off x="6672898" y="3114040"/>
            <a:ext cx="738187" cy="738188"/>
          </a:xfrm>
          <a:prstGeom prst="ellipse">
            <a:avLst/>
          </a:prstGeom>
          <a:solidFill>
            <a:srgbClr val="01A991"/>
          </a:solidFill>
          <a:ln w="12700">
            <a:noFill/>
          </a:ln>
        </p:spPr>
        <p:txBody>
          <a:bodyPr anchor="ctr" anchorCtr="0"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232" name="矩形 27"/>
          <p:cNvSpPr/>
          <p:nvPr/>
        </p:nvSpPr>
        <p:spPr>
          <a:xfrm>
            <a:off x="7825423" y="2034540"/>
            <a:ext cx="4535487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000" dirty="0">
                <a:solidFill>
                  <a:srgbClr val="FF5D5D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网页应用</a:t>
            </a:r>
            <a:r>
              <a:rPr lang="en-US" altLang="zh-CN" sz="2000" dirty="0">
                <a:solidFill>
                  <a:srgbClr val="FF5D5D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FF5D5D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没有门槛</a:t>
            </a:r>
            <a:endParaRPr lang="zh-CN" altLang="en-US" sz="2000" dirty="0">
              <a:solidFill>
                <a:srgbClr val="FF5D5D"/>
              </a:solidFill>
              <a:latin typeface="宋体" panose="02010600030101010101" pitchFamily="2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233" name="TextBox 4"/>
          <p:cNvSpPr/>
          <p:nvPr/>
        </p:nvSpPr>
        <p:spPr>
          <a:xfrm>
            <a:off x="7825105" y="1389063"/>
            <a:ext cx="1716088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sym typeface="Franklin Gothic Book" pitchFamily="34" charset="0"/>
              </a:rPr>
              <a:t>易用</a:t>
            </a:r>
            <a:endParaRPr lang="zh-CN" altLang="en-US" sz="2400" b="1" dirty="0">
              <a:latin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52234" name="矩形 29"/>
          <p:cNvSpPr/>
          <p:nvPr/>
        </p:nvSpPr>
        <p:spPr>
          <a:xfrm>
            <a:off x="7888923" y="3437890"/>
            <a:ext cx="4535487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000" dirty="0">
                <a:solidFill>
                  <a:srgbClr val="FF5D5D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就地编辑</a:t>
            </a:r>
            <a:r>
              <a:rPr lang="en-US" altLang="zh-CN" sz="2000" dirty="0">
                <a:solidFill>
                  <a:srgbClr val="FF5D5D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FF5D5D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快速分享</a:t>
            </a:r>
            <a:endParaRPr lang="zh-CN" altLang="en-US" sz="2000" dirty="0">
              <a:solidFill>
                <a:srgbClr val="FF5D5D"/>
              </a:solidFill>
              <a:latin typeface="宋体" panose="02010600030101010101" pitchFamily="2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235" name="TextBox 4"/>
          <p:cNvSpPr/>
          <p:nvPr/>
        </p:nvSpPr>
        <p:spPr>
          <a:xfrm>
            <a:off x="7825423" y="2792413"/>
            <a:ext cx="1716087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sym typeface="Franklin Gothic Book" pitchFamily="34" charset="0"/>
              </a:rPr>
              <a:t>集成</a:t>
            </a:r>
            <a:endParaRPr lang="zh-CN" altLang="en-US" b="1" dirty="0">
              <a:latin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52236" name="矩形 31"/>
          <p:cNvSpPr/>
          <p:nvPr/>
        </p:nvSpPr>
        <p:spPr>
          <a:xfrm>
            <a:off x="7825423" y="4865053"/>
            <a:ext cx="4535487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000" dirty="0">
                <a:solidFill>
                  <a:srgbClr val="FF5D5D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活跃社区</a:t>
            </a:r>
            <a:r>
              <a:rPr lang="en-US" altLang="zh-CN" sz="2000" dirty="0">
                <a:solidFill>
                  <a:srgbClr val="FF5D5D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rgbClr val="FF5D5D"/>
                </a:solidFill>
                <a:latin typeface="宋体" panose="02010600030101010101" pitchFamily="2" charset="-122"/>
                <a:cs typeface="宋体" panose="02010600030101010101" pitchFamily="2" charset="-122"/>
                <a:sym typeface="微软雅黑" panose="020B0503020204020204" pitchFamily="34" charset="-122"/>
              </a:rPr>
              <a:t>激发灵感</a:t>
            </a:r>
            <a:endParaRPr lang="zh-CN" altLang="en-US" sz="2000" dirty="0">
              <a:solidFill>
                <a:srgbClr val="FF5D5D"/>
              </a:solidFill>
              <a:latin typeface="宋体" panose="02010600030101010101" pitchFamily="2" charset="-122"/>
              <a:cs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2237" name="TextBox 4"/>
          <p:cNvSpPr/>
          <p:nvPr/>
        </p:nvSpPr>
        <p:spPr>
          <a:xfrm>
            <a:off x="7825740" y="4240530"/>
            <a:ext cx="1716088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sym typeface="Franklin Gothic Book" pitchFamily="34" charset="0"/>
              </a:rPr>
              <a:t>激励</a:t>
            </a:r>
            <a:endParaRPr lang="zh-CN" altLang="en-US" sz="2400" b="1" dirty="0">
              <a:latin typeface="宋体" panose="02010600030101010101" pitchFamily="2" charset="-122"/>
              <a:sym typeface="Franklin Gothic Book" pitchFamily="34" charset="0"/>
            </a:endParaRPr>
          </a:p>
        </p:txBody>
      </p:sp>
      <p:sp>
        <p:nvSpPr>
          <p:cNvPr id="52238" name="KSO_Shape"/>
          <p:cNvSpPr/>
          <p:nvPr/>
        </p:nvSpPr>
        <p:spPr>
          <a:xfrm>
            <a:off x="6831648" y="1793240"/>
            <a:ext cx="420687" cy="481013"/>
          </a:xfrm>
          <a:custGeom>
            <a:avLst/>
            <a:gdLst/>
            <a:ahLst/>
            <a:cxnLst>
              <a:cxn ang="0">
                <a:pos x="361395" y="367058"/>
              </a:cxn>
              <a:cxn ang="0">
                <a:pos x="361395" y="481013"/>
              </a:cxn>
              <a:cxn ang="0">
                <a:pos x="306953" y="481013"/>
              </a:cxn>
              <a:cxn ang="0">
                <a:pos x="217965" y="392050"/>
              </a:cxn>
              <a:cxn ang="0">
                <a:pos x="202623" y="392050"/>
              </a:cxn>
              <a:cxn ang="0">
                <a:pos x="113734" y="481013"/>
              </a:cxn>
              <a:cxn ang="0">
                <a:pos x="59193" y="481013"/>
              </a:cxn>
              <a:cxn ang="0">
                <a:pos x="59193" y="367058"/>
              </a:cxn>
              <a:cxn ang="0">
                <a:pos x="188369" y="237630"/>
              </a:cxn>
              <a:cxn ang="0">
                <a:pos x="232219" y="237630"/>
              </a:cxn>
              <a:cxn ang="0">
                <a:pos x="361395" y="367058"/>
              </a:cxn>
              <a:cxn ang="0">
                <a:pos x="202623" y="273235"/>
              </a:cxn>
              <a:cxn ang="0">
                <a:pos x="94729" y="381339"/>
              </a:cxn>
              <a:cxn ang="0">
                <a:pos x="94729" y="445408"/>
              </a:cxn>
              <a:cxn ang="0">
                <a:pos x="99480" y="445408"/>
              </a:cxn>
              <a:cxn ang="0">
                <a:pos x="188369" y="356346"/>
              </a:cxn>
              <a:cxn ang="0">
                <a:pos x="232219" y="356346"/>
              </a:cxn>
              <a:cxn ang="0">
                <a:pos x="321108" y="445408"/>
              </a:cxn>
              <a:cxn ang="0">
                <a:pos x="325859" y="445408"/>
              </a:cxn>
              <a:cxn ang="0">
                <a:pos x="325859" y="381339"/>
              </a:cxn>
              <a:cxn ang="0">
                <a:pos x="217965" y="273235"/>
              </a:cxn>
              <a:cxn ang="0">
                <a:pos x="202623" y="273235"/>
              </a:cxn>
              <a:cxn ang="0">
                <a:pos x="420687" y="188934"/>
              </a:cxn>
              <a:cxn ang="0">
                <a:pos x="420687" y="302989"/>
              </a:cxn>
              <a:cxn ang="0">
                <a:pos x="366146" y="302989"/>
              </a:cxn>
              <a:cxn ang="0">
                <a:pos x="217965" y="154519"/>
              </a:cxn>
              <a:cxn ang="0">
                <a:pos x="202623" y="154519"/>
              </a:cxn>
              <a:cxn ang="0">
                <a:pos x="54442" y="302989"/>
              </a:cxn>
              <a:cxn ang="0">
                <a:pos x="0" y="302989"/>
              </a:cxn>
              <a:cxn ang="0">
                <a:pos x="0" y="188934"/>
              </a:cxn>
              <a:cxn ang="0">
                <a:pos x="188369" y="0"/>
              </a:cxn>
              <a:cxn ang="0">
                <a:pos x="232219" y="0"/>
              </a:cxn>
              <a:cxn ang="0">
                <a:pos x="420687" y="188934"/>
              </a:cxn>
              <a:cxn ang="0">
                <a:pos x="202623" y="35704"/>
              </a:cxn>
              <a:cxn ang="0">
                <a:pos x="35536" y="203116"/>
              </a:cxn>
              <a:cxn ang="0">
                <a:pos x="35536" y="267384"/>
              </a:cxn>
              <a:cxn ang="0">
                <a:pos x="40188" y="267384"/>
              </a:cxn>
              <a:cxn ang="0">
                <a:pos x="188369" y="118815"/>
              </a:cxn>
              <a:cxn ang="0">
                <a:pos x="232219" y="118815"/>
              </a:cxn>
              <a:cxn ang="0">
                <a:pos x="380400" y="267384"/>
              </a:cxn>
              <a:cxn ang="0">
                <a:pos x="385151" y="267384"/>
              </a:cxn>
              <a:cxn ang="0">
                <a:pos x="385151" y="203116"/>
              </a:cxn>
              <a:cxn ang="0">
                <a:pos x="217965" y="35704"/>
              </a:cxn>
              <a:cxn ang="0">
                <a:pos x="202623" y="35704"/>
              </a:cxn>
            </a:cxnLst>
            <a:pathLst>
              <a:path w="4250" h="4850">
                <a:moveTo>
                  <a:pt x="3651" y="3701"/>
                </a:moveTo>
                <a:lnTo>
                  <a:pt x="3651" y="4850"/>
                </a:lnTo>
                <a:lnTo>
                  <a:pt x="3101" y="4850"/>
                </a:lnTo>
                <a:lnTo>
                  <a:pt x="2202" y="3953"/>
                </a:lnTo>
                <a:lnTo>
                  <a:pt x="2047" y="3953"/>
                </a:lnTo>
                <a:lnTo>
                  <a:pt x="1149" y="4850"/>
                </a:lnTo>
                <a:lnTo>
                  <a:pt x="598" y="4850"/>
                </a:lnTo>
                <a:lnTo>
                  <a:pt x="598" y="3701"/>
                </a:lnTo>
                <a:lnTo>
                  <a:pt x="1903" y="2396"/>
                </a:lnTo>
                <a:lnTo>
                  <a:pt x="2346" y="2396"/>
                </a:lnTo>
                <a:lnTo>
                  <a:pt x="3651" y="3701"/>
                </a:lnTo>
                <a:close/>
                <a:moveTo>
                  <a:pt x="2047" y="2755"/>
                </a:moveTo>
                <a:lnTo>
                  <a:pt x="957" y="3845"/>
                </a:lnTo>
                <a:lnTo>
                  <a:pt x="957" y="4491"/>
                </a:lnTo>
                <a:lnTo>
                  <a:pt x="1005" y="4491"/>
                </a:lnTo>
                <a:lnTo>
                  <a:pt x="1903" y="3593"/>
                </a:lnTo>
                <a:lnTo>
                  <a:pt x="2346" y="3593"/>
                </a:lnTo>
                <a:lnTo>
                  <a:pt x="3244" y="4491"/>
                </a:lnTo>
                <a:lnTo>
                  <a:pt x="3292" y="4491"/>
                </a:lnTo>
                <a:lnTo>
                  <a:pt x="3292" y="3845"/>
                </a:lnTo>
                <a:lnTo>
                  <a:pt x="2202" y="2755"/>
                </a:lnTo>
                <a:lnTo>
                  <a:pt x="2047" y="2755"/>
                </a:lnTo>
                <a:close/>
                <a:moveTo>
                  <a:pt x="4250" y="1905"/>
                </a:moveTo>
                <a:lnTo>
                  <a:pt x="4250" y="3055"/>
                </a:lnTo>
                <a:lnTo>
                  <a:pt x="3699" y="3055"/>
                </a:lnTo>
                <a:lnTo>
                  <a:pt x="2202" y="1558"/>
                </a:lnTo>
                <a:lnTo>
                  <a:pt x="2047" y="1558"/>
                </a:lnTo>
                <a:lnTo>
                  <a:pt x="550" y="3055"/>
                </a:lnTo>
                <a:lnTo>
                  <a:pt x="0" y="3055"/>
                </a:lnTo>
                <a:lnTo>
                  <a:pt x="0" y="1905"/>
                </a:lnTo>
                <a:lnTo>
                  <a:pt x="1903" y="0"/>
                </a:lnTo>
                <a:lnTo>
                  <a:pt x="2346" y="0"/>
                </a:lnTo>
                <a:lnTo>
                  <a:pt x="4250" y="1905"/>
                </a:lnTo>
                <a:close/>
                <a:moveTo>
                  <a:pt x="2047" y="360"/>
                </a:moveTo>
                <a:lnTo>
                  <a:pt x="359" y="2048"/>
                </a:lnTo>
                <a:lnTo>
                  <a:pt x="359" y="2696"/>
                </a:lnTo>
                <a:lnTo>
                  <a:pt x="406" y="2696"/>
                </a:lnTo>
                <a:lnTo>
                  <a:pt x="1903" y="1198"/>
                </a:lnTo>
                <a:lnTo>
                  <a:pt x="2346" y="1198"/>
                </a:lnTo>
                <a:lnTo>
                  <a:pt x="3843" y="2696"/>
                </a:lnTo>
                <a:lnTo>
                  <a:pt x="3891" y="2696"/>
                </a:lnTo>
                <a:lnTo>
                  <a:pt x="3891" y="2048"/>
                </a:lnTo>
                <a:lnTo>
                  <a:pt x="2202" y="360"/>
                </a:lnTo>
                <a:lnTo>
                  <a:pt x="2047" y="3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2239" name="KSO_Shape"/>
          <p:cNvSpPr/>
          <p:nvPr/>
        </p:nvSpPr>
        <p:spPr>
          <a:xfrm>
            <a:off x="6836410" y="3226753"/>
            <a:ext cx="422275" cy="481012"/>
          </a:xfrm>
          <a:custGeom>
            <a:avLst/>
            <a:gdLst/>
            <a:ahLst/>
            <a:cxnLst>
              <a:cxn ang="0">
                <a:pos x="362759" y="367057"/>
              </a:cxn>
              <a:cxn ang="0">
                <a:pos x="362759" y="481012"/>
              </a:cxn>
              <a:cxn ang="0">
                <a:pos x="308112" y="481012"/>
              </a:cxn>
              <a:cxn ang="0">
                <a:pos x="218788" y="392050"/>
              </a:cxn>
              <a:cxn ang="0">
                <a:pos x="203388" y="392050"/>
              </a:cxn>
              <a:cxn ang="0">
                <a:pos x="114163" y="481012"/>
              </a:cxn>
              <a:cxn ang="0">
                <a:pos x="59417" y="481012"/>
              </a:cxn>
              <a:cxn ang="0">
                <a:pos x="59417" y="367057"/>
              </a:cxn>
              <a:cxn ang="0">
                <a:pos x="189080" y="237630"/>
              </a:cxn>
              <a:cxn ang="0">
                <a:pos x="233096" y="237630"/>
              </a:cxn>
              <a:cxn ang="0">
                <a:pos x="362759" y="367057"/>
              </a:cxn>
              <a:cxn ang="0">
                <a:pos x="203388" y="273235"/>
              </a:cxn>
              <a:cxn ang="0">
                <a:pos x="95086" y="381338"/>
              </a:cxn>
              <a:cxn ang="0">
                <a:pos x="95086" y="445407"/>
              </a:cxn>
              <a:cxn ang="0">
                <a:pos x="99856" y="445407"/>
              </a:cxn>
              <a:cxn ang="0">
                <a:pos x="189080" y="356346"/>
              </a:cxn>
              <a:cxn ang="0">
                <a:pos x="233096" y="356346"/>
              </a:cxn>
              <a:cxn ang="0">
                <a:pos x="322320" y="445407"/>
              </a:cxn>
              <a:cxn ang="0">
                <a:pos x="327089" y="445407"/>
              </a:cxn>
              <a:cxn ang="0">
                <a:pos x="327089" y="381338"/>
              </a:cxn>
              <a:cxn ang="0">
                <a:pos x="218788" y="273235"/>
              </a:cxn>
              <a:cxn ang="0">
                <a:pos x="203388" y="273235"/>
              </a:cxn>
              <a:cxn ang="0">
                <a:pos x="422275" y="188934"/>
              </a:cxn>
              <a:cxn ang="0">
                <a:pos x="422275" y="302988"/>
              </a:cxn>
              <a:cxn ang="0">
                <a:pos x="367528" y="302988"/>
              </a:cxn>
              <a:cxn ang="0">
                <a:pos x="218788" y="154519"/>
              </a:cxn>
              <a:cxn ang="0">
                <a:pos x="203388" y="154519"/>
              </a:cxn>
              <a:cxn ang="0">
                <a:pos x="54647" y="302988"/>
              </a:cxn>
              <a:cxn ang="0">
                <a:pos x="0" y="302988"/>
              </a:cxn>
              <a:cxn ang="0">
                <a:pos x="0" y="188934"/>
              </a:cxn>
              <a:cxn ang="0">
                <a:pos x="189080" y="0"/>
              </a:cxn>
              <a:cxn ang="0">
                <a:pos x="233096" y="0"/>
              </a:cxn>
              <a:cxn ang="0">
                <a:pos x="422275" y="188934"/>
              </a:cxn>
              <a:cxn ang="0">
                <a:pos x="203388" y="35704"/>
              </a:cxn>
              <a:cxn ang="0">
                <a:pos x="35670" y="203116"/>
              </a:cxn>
              <a:cxn ang="0">
                <a:pos x="35670" y="267383"/>
              </a:cxn>
              <a:cxn ang="0">
                <a:pos x="40340" y="267383"/>
              </a:cxn>
              <a:cxn ang="0">
                <a:pos x="189080" y="118815"/>
              </a:cxn>
              <a:cxn ang="0">
                <a:pos x="233096" y="118815"/>
              </a:cxn>
              <a:cxn ang="0">
                <a:pos x="381836" y="267383"/>
              </a:cxn>
              <a:cxn ang="0">
                <a:pos x="386605" y="267383"/>
              </a:cxn>
              <a:cxn ang="0">
                <a:pos x="386605" y="203116"/>
              </a:cxn>
              <a:cxn ang="0">
                <a:pos x="218788" y="35704"/>
              </a:cxn>
              <a:cxn ang="0">
                <a:pos x="203388" y="35704"/>
              </a:cxn>
            </a:cxnLst>
            <a:pathLst>
              <a:path w="4250" h="4850">
                <a:moveTo>
                  <a:pt x="3651" y="3701"/>
                </a:moveTo>
                <a:lnTo>
                  <a:pt x="3651" y="4850"/>
                </a:lnTo>
                <a:lnTo>
                  <a:pt x="3101" y="4850"/>
                </a:lnTo>
                <a:lnTo>
                  <a:pt x="2202" y="3953"/>
                </a:lnTo>
                <a:lnTo>
                  <a:pt x="2047" y="3953"/>
                </a:lnTo>
                <a:lnTo>
                  <a:pt x="1149" y="4850"/>
                </a:lnTo>
                <a:lnTo>
                  <a:pt x="598" y="4850"/>
                </a:lnTo>
                <a:lnTo>
                  <a:pt x="598" y="3701"/>
                </a:lnTo>
                <a:lnTo>
                  <a:pt x="1903" y="2396"/>
                </a:lnTo>
                <a:lnTo>
                  <a:pt x="2346" y="2396"/>
                </a:lnTo>
                <a:lnTo>
                  <a:pt x="3651" y="3701"/>
                </a:lnTo>
                <a:close/>
                <a:moveTo>
                  <a:pt x="2047" y="2755"/>
                </a:moveTo>
                <a:lnTo>
                  <a:pt x="957" y="3845"/>
                </a:lnTo>
                <a:lnTo>
                  <a:pt x="957" y="4491"/>
                </a:lnTo>
                <a:lnTo>
                  <a:pt x="1005" y="4491"/>
                </a:lnTo>
                <a:lnTo>
                  <a:pt x="1903" y="3593"/>
                </a:lnTo>
                <a:lnTo>
                  <a:pt x="2346" y="3593"/>
                </a:lnTo>
                <a:lnTo>
                  <a:pt x="3244" y="4491"/>
                </a:lnTo>
                <a:lnTo>
                  <a:pt x="3292" y="4491"/>
                </a:lnTo>
                <a:lnTo>
                  <a:pt x="3292" y="3845"/>
                </a:lnTo>
                <a:lnTo>
                  <a:pt x="2202" y="2755"/>
                </a:lnTo>
                <a:lnTo>
                  <a:pt x="2047" y="2755"/>
                </a:lnTo>
                <a:close/>
                <a:moveTo>
                  <a:pt x="4250" y="1905"/>
                </a:moveTo>
                <a:lnTo>
                  <a:pt x="4250" y="3055"/>
                </a:lnTo>
                <a:lnTo>
                  <a:pt x="3699" y="3055"/>
                </a:lnTo>
                <a:lnTo>
                  <a:pt x="2202" y="1558"/>
                </a:lnTo>
                <a:lnTo>
                  <a:pt x="2047" y="1558"/>
                </a:lnTo>
                <a:lnTo>
                  <a:pt x="550" y="3055"/>
                </a:lnTo>
                <a:lnTo>
                  <a:pt x="0" y="3055"/>
                </a:lnTo>
                <a:lnTo>
                  <a:pt x="0" y="1905"/>
                </a:lnTo>
                <a:lnTo>
                  <a:pt x="1903" y="0"/>
                </a:lnTo>
                <a:lnTo>
                  <a:pt x="2346" y="0"/>
                </a:lnTo>
                <a:lnTo>
                  <a:pt x="4250" y="1905"/>
                </a:lnTo>
                <a:close/>
                <a:moveTo>
                  <a:pt x="2047" y="360"/>
                </a:moveTo>
                <a:lnTo>
                  <a:pt x="359" y="2048"/>
                </a:lnTo>
                <a:lnTo>
                  <a:pt x="359" y="2696"/>
                </a:lnTo>
                <a:lnTo>
                  <a:pt x="406" y="2696"/>
                </a:lnTo>
                <a:lnTo>
                  <a:pt x="1903" y="1198"/>
                </a:lnTo>
                <a:lnTo>
                  <a:pt x="2346" y="1198"/>
                </a:lnTo>
                <a:lnTo>
                  <a:pt x="3843" y="2696"/>
                </a:lnTo>
                <a:lnTo>
                  <a:pt x="3891" y="2696"/>
                </a:lnTo>
                <a:lnTo>
                  <a:pt x="3891" y="2048"/>
                </a:lnTo>
                <a:lnTo>
                  <a:pt x="2202" y="360"/>
                </a:lnTo>
                <a:lnTo>
                  <a:pt x="2047" y="3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2240" name="KSO_Shape"/>
          <p:cNvSpPr/>
          <p:nvPr/>
        </p:nvSpPr>
        <p:spPr>
          <a:xfrm>
            <a:off x="6831648" y="4644390"/>
            <a:ext cx="420687" cy="481013"/>
          </a:xfrm>
          <a:custGeom>
            <a:avLst/>
            <a:gdLst/>
            <a:ahLst/>
            <a:cxnLst>
              <a:cxn ang="0">
                <a:pos x="361395" y="367058"/>
              </a:cxn>
              <a:cxn ang="0">
                <a:pos x="361395" y="481013"/>
              </a:cxn>
              <a:cxn ang="0">
                <a:pos x="306953" y="481013"/>
              </a:cxn>
              <a:cxn ang="0">
                <a:pos x="217965" y="392050"/>
              </a:cxn>
              <a:cxn ang="0">
                <a:pos x="202623" y="392050"/>
              </a:cxn>
              <a:cxn ang="0">
                <a:pos x="113734" y="481013"/>
              </a:cxn>
              <a:cxn ang="0">
                <a:pos x="59193" y="481013"/>
              </a:cxn>
              <a:cxn ang="0">
                <a:pos x="59193" y="367058"/>
              </a:cxn>
              <a:cxn ang="0">
                <a:pos x="188369" y="237630"/>
              </a:cxn>
              <a:cxn ang="0">
                <a:pos x="232219" y="237630"/>
              </a:cxn>
              <a:cxn ang="0">
                <a:pos x="361395" y="367058"/>
              </a:cxn>
              <a:cxn ang="0">
                <a:pos x="202623" y="273235"/>
              </a:cxn>
              <a:cxn ang="0">
                <a:pos x="94729" y="381339"/>
              </a:cxn>
              <a:cxn ang="0">
                <a:pos x="94729" y="445408"/>
              </a:cxn>
              <a:cxn ang="0">
                <a:pos x="99480" y="445408"/>
              </a:cxn>
              <a:cxn ang="0">
                <a:pos x="188369" y="356346"/>
              </a:cxn>
              <a:cxn ang="0">
                <a:pos x="232219" y="356346"/>
              </a:cxn>
              <a:cxn ang="0">
                <a:pos x="321108" y="445408"/>
              </a:cxn>
              <a:cxn ang="0">
                <a:pos x="325859" y="445408"/>
              </a:cxn>
              <a:cxn ang="0">
                <a:pos x="325859" y="381339"/>
              </a:cxn>
              <a:cxn ang="0">
                <a:pos x="217965" y="273235"/>
              </a:cxn>
              <a:cxn ang="0">
                <a:pos x="202623" y="273235"/>
              </a:cxn>
              <a:cxn ang="0">
                <a:pos x="420687" y="188934"/>
              </a:cxn>
              <a:cxn ang="0">
                <a:pos x="420687" y="302989"/>
              </a:cxn>
              <a:cxn ang="0">
                <a:pos x="366146" y="302989"/>
              </a:cxn>
              <a:cxn ang="0">
                <a:pos x="217965" y="154519"/>
              </a:cxn>
              <a:cxn ang="0">
                <a:pos x="202623" y="154519"/>
              </a:cxn>
              <a:cxn ang="0">
                <a:pos x="54442" y="302989"/>
              </a:cxn>
              <a:cxn ang="0">
                <a:pos x="0" y="302989"/>
              </a:cxn>
              <a:cxn ang="0">
                <a:pos x="0" y="188934"/>
              </a:cxn>
              <a:cxn ang="0">
                <a:pos x="188369" y="0"/>
              </a:cxn>
              <a:cxn ang="0">
                <a:pos x="232219" y="0"/>
              </a:cxn>
              <a:cxn ang="0">
                <a:pos x="420687" y="188934"/>
              </a:cxn>
              <a:cxn ang="0">
                <a:pos x="202623" y="35704"/>
              </a:cxn>
              <a:cxn ang="0">
                <a:pos x="35536" y="203116"/>
              </a:cxn>
              <a:cxn ang="0">
                <a:pos x="35536" y="267384"/>
              </a:cxn>
              <a:cxn ang="0">
                <a:pos x="40188" y="267384"/>
              </a:cxn>
              <a:cxn ang="0">
                <a:pos x="188369" y="118815"/>
              </a:cxn>
              <a:cxn ang="0">
                <a:pos x="232219" y="118815"/>
              </a:cxn>
              <a:cxn ang="0">
                <a:pos x="380400" y="267384"/>
              </a:cxn>
              <a:cxn ang="0">
                <a:pos x="385151" y="267384"/>
              </a:cxn>
              <a:cxn ang="0">
                <a:pos x="385151" y="203116"/>
              </a:cxn>
              <a:cxn ang="0">
                <a:pos x="217965" y="35704"/>
              </a:cxn>
              <a:cxn ang="0">
                <a:pos x="202623" y="35704"/>
              </a:cxn>
            </a:cxnLst>
            <a:pathLst>
              <a:path w="4250" h="4850">
                <a:moveTo>
                  <a:pt x="3651" y="3701"/>
                </a:moveTo>
                <a:lnTo>
                  <a:pt x="3651" y="4850"/>
                </a:lnTo>
                <a:lnTo>
                  <a:pt x="3101" y="4850"/>
                </a:lnTo>
                <a:lnTo>
                  <a:pt x="2202" y="3953"/>
                </a:lnTo>
                <a:lnTo>
                  <a:pt x="2047" y="3953"/>
                </a:lnTo>
                <a:lnTo>
                  <a:pt x="1149" y="4850"/>
                </a:lnTo>
                <a:lnTo>
                  <a:pt x="598" y="4850"/>
                </a:lnTo>
                <a:lnTo>
                  <a:pt x="598" y="3701"/>
                </a:lnTo>
                <a:lnTo>
                  <a:pt x="1903" y="2396"/>
                </a:lnTo>
                <a:lnTo>
                  <a:pt x="2346" y="2396"/>
                </a:lnTo>
                <a:lnTo>
                  <a:pt x="3651" y="3701"/>
                </a:lnTo>
                <a:close/>
                <a:moveTo>
                  <a:pt x="2047" y="2755"/>
                </a:moveTo>
                <a:lnTo>
                  <a:pt x="957" y="3845"/>
                </a:lnTo>
                <a:lnTo>
                  <a:pt x="957" y="4491"/>
                </a:lnTo>
                <a:lnTo>
                  <a:pt x="1005" y="4491"/>
                </a:lnTo>
                <a:lnTo>
                  <a:pt x="1903" y="3593"/>
                </a:lnTo>
                <a:lnTo>
                  <a:pt x="2346" y="3593"/>
                </a:lnTo>
                <a:lnTo>
                  <a:pt x="3244" y="4491"/>
                </a:lnTo>
                <a:lnTo>
                  <a:pt x="3292" y="4491"/>
                </a:lnTo>
                <a:lnTo>
                  <a:pt x="3292" y="3845"/>
                </a:lnTo>
                <a:lnTo>
                  <a:pt x="2202" y="2755"/>
                </a:lnTo>
                <a:lnTo>
                  <a:pt x="2047" y="2755"/>
                </a:lnTo>
                <a:close/>
                <a:moveTo>
                  <a:pt x="4250" y="1905"/>
                </a:moveTo>
                <a:lnTo>
                  <a:pt x="4250" y="3055"/>
                </a:lnTo>
                <a:lnTo>
                  <a:pt x="3699" y="3055"/>
                </a:lnTo>
                <a:lnTo>
                  <a:pt x="2202" y="1558"/>
                </a:lnTo>
                <a:lnTo>
                  <a:pt x="2047" y="1558"/>
                </a:lnTo>
                <a:lnTo>
                  <a:pt x="550" y="3055"/>
                </a:lnTo>
                <a:lnTo>
                  <a:pt x="0" y="3055"/>
                </a:lnTo>
                <a:lnTo>
                  <a:pt x="0" y="1905"/>
                </a:lnTo>
                <a:lnTo>
                  <a:pt x="1903" y="0"/>
                </a:lnTo>
                <a:lnTo>
                  <a:pt x="2346" y="0"/>
                </a:lnTo>
                <a:lnTo>
                  <a:pt x="4250" y="1905"/>
                </a:lnTo>
                <a:close/>
                <a:moveTo>
                  <a:pt x="2047" y="360"/>
                </a:moveTo>
                <a:lnTo>
                  <a:pt x="359" y="2048"/>
                </a:lnTo>
                <a:lnTo>
                  <a:pt x="359" y="2696"/>
                </a:lnTo>
                <a:lnTo>
                  <a:pt x="406" y="2696"/>
                </a:lnTo>
                <a:lnTo>
                  <a:pt x="1903" y="1198"/>
                </a:lnTo>
                <a:lnTo>
                  <a:pt x="2346" y="1198"/>
                </a:lnTo>
                <a:lnTo>
                  <a:pt x="3843" y="2696"/>
                </a:lnTo>
                <a:lnTo>
                  <a:pt x="3891" y="2696"/>
                </a:lnTo>
                <a:lnTo>
                  <a:pt x="3891" y="2048"/>
                </a:lnTo>
                <a:lnTo>
                  <a:pt x="2202" y="360"/>
                </a:lnTo>
                <a:lnTo>
                  <a:pt x="2047" y="36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52241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944"/>
          </a:xfrm>
        </p:grpSpPr>
        <p:sp>
          <p:nvSpPr>
            <p:cNvPr id="52242" name="矩形 29"/>
            <p:cNvSpPr/>
            <p:nvPr/>
          </p:nvSpPr>
          <p:spPr>
            <a:xfrm>
              <a:off x="5096716" y="638561"/>
              <a:ext cx="1998569" cy="68294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sym typeface="+mn-ea"/>
                </a:rPr>
                <a:t>课题背景与意义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5293360" y="89979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软件</a:t>
            </a:r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特色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labels"/>
          <p:cNvPicPr>
            <a:picLocks noChangeAspect="1"/>
          </p:cNvPicPr>
          <p:nvPr/>
        </p:nvPicPr>
        <p:blipFill>
          <a:blip r:embed="rId2"/>
          <a:srcRect l="926" t="42325" r="64969" b="36851"/>
          <a:stretch>
            <a:fillRect/>
          </a:stretch>
        </p:blipFill>
        <p:spPr>
          <a:xfrm>
            <a:off x="845820" y="1287780"/>
            <a:ext cx="4117340" cy="2150110"/>
          </a:xfrm>
          <a:prstGeom prst="rect">
            <a:avLst/>
          </a:prstGeom>
        </p:spPr>
      </p:pic>
      <p:pic>
        <p:nvPicPr>
          <p:cNvPr id="7" name="图片 6" descr="share"/>
          <p:cNvPicPr>
            <a:picLocks noChangeAspect="1"/>
          </p:cNvPicPr>
          <p:nvPr/>
        </p:nvPicPr>
        <p:blipFill>
          <a:blip r:embed="rId3"/>
          <a:srcRect t="89792" r="83214" b="6196"/>
          <a:stretch>
            <a:fillRect/>
          </a:stretch>
        </p:blipFill>
        <p:spPr>
          <a:xfrm>
            <a:off x="2247265" y="5523230"/>
            <a:ext cx="3046095" cy="611505"/>
          </a:xfrm>
          <a:prstGeom prst="rect">
            <a:avLst/>
          </a:prstGeom>
        </p:spPr>
      </p:pic>
      <p:pic>
        <p:nvPicPr>
          <p:cNvPr id="8" name="图片 7" descr="edit-edit"/>
          <p:cNvPicPr>
            <a:picLocks noChangeAspect="1"/>
          </p:cNvPicPr>
          <p:nvPr/>
        </p:nvPicPr>
        <p:blipFill>
          <a:blip r:embed="rId4"/>
          <a:srcRect l="22381" t="71842" r="22218" b="11077"/>
          <a:stretch>
            <a:fillRect/>
          </a:stretch>
        </p:blipFill>
        <p:spPr>
          <a:xfrm>
            <a:off x="328295" y="3664585"/>
            <a:ext cx="6032183" cy="16322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314" name="矩形 3"/>
          <p:cNvSpPr/>
          <p:nvPr/>
        </p:nvSpPr>
        <p:spPr>
          <a:xfrm>
            <a:off x="3230563" y="-9525"/>
            <a:ext cx="8974137" cy="68754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974137" y="24381"/>
              </a:cxn>
              <a:cxn ang="0">
                <a:pos x="8961944" y="4973739"/>
              </a:cxn>
              <a:cxn ang="0">
                <a:pos x="5803926" y="6875463"/>
              </a:cxn>
              <a:cxn ang="0">
                <a:pos x="0" y="0"/>
              </a:cxn>
            </a:cxnLst>
            <a:pathLst>
              <a:path w="8973312" h="6876288">
                <a:moveTo>
                  <a:pt x="0" y="0"/>
                </a:moveTo>
                <a:lnTo>
                  <a:pt x="8973312" y="24384"/>
                </a:lnTo>
                <a:lnTo>
                  <a:pt x="8961120" y="4974336"/>
                </a:lnTo>
                <a:lnTo>
                  <a:pt x="5803392" y="6876288"/>
                </a:lnTo>
                <a:lnTo>
                  <a:pt x="0" y="0"/>
                </a:lnTo>
                <a:close/>
              </a:path>
            </a:pathLst>
          </a:custGeom>
          <a:solidFill>
            <a:srgbClr val="01A991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3315" name="图片 1"/>
          <p:cNvPicPr>
            <a:picLocks noChangeAspect="1"/>
          </p:cNvPicPr>
          <p:nvPr/>
        </p:nvPicPr>
        <p:blipFill>
          <a:blip r:embed="rId2"/>
          <a:srcRect r="2098" b="7594"/>
          <a:stretch>
            <a:fillRect/>
          </a:stretch>
        </p:blipFill>
        <p:spPr>
          <a:xfrm>
            <a:off x="0" y="1895475"/>
            <a:ext cx="4867275" cy="3065463"/>
          </a:xfrm>
          <a:prstGeom prst="rect">
            <a:avLst/>
          </a:prstGeom>
          <a:noFill/>
          <a:ln w="9525" cap="flat" cmpd="sng">
            <a:solidFill>
              <a:srgbClr val="FF5D5D"/>
            </a:solidFill>
            <a:prstDash val="solid"/>
            <a:bevel/>
            <a:headEnd type="none" w="med" len="med"/>
            <a:tailEnd type="none" w="med" len="med"/>
          </a:ln>
        </p:spPr>
      </p:pic>
      <p:grpSp>
        <p:nvGrpSpPr>
          <p:cNvPr id="13316" name="组合 3"/>
          <p:cNvGrpSpPr/>
          <p:nvPr/>
        </p:nvGrpSpPr>
        <p:grpSpPr>
          <a:xfrm>
            <a:off x="7558088" y="2644775"/>
            <a:ext cx="3917950" cy="1568450"/>
            <a:chOff x="12161" y="4175"/>
            <a:chExt cx="5369" cy="2468"/>
          </a:xfrm>
        </p:grpSpPr>
        <p:sp>
          <p:nvSpPr>
            <p:cNvPr id="13317" name="矩形 2"/>
            <p:cNvSpPr/>
            <p:nvPr/>
          </p:nvSpPr>
          <p:spPr>
            <a:xfrm>
              <a:off x="13752" y="4175"/>
              <a:ext cx="2188" cy="10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Part 2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318" name="TextBox 4"/>
            <p:cNvSpPr/>
            <p:nvPr/>
          </p:nvSpPr>
          <p:spPr>
            <a:xfrm>
              <a:off x="12161" y="5191"/>
              <a:ext cx="5369" cy="1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36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Franklin Gothic Book" pitchFamily="34" charset="0"/>
                </a:rPr>
                <a:t>现有模型相关研究</a:t>
              </a:r>
              <a:endParaRPr lang="zh-CN" altLang="en-US" sz="36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Franklin Gothic Book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5" name="TextBox 4"/>
          <p:cNvSpPr/>
          <p:nvPr/>
        </p:nvSpPr>
        <p:spPr>
          <a:xfrm>
            <a:off x="4911090" y="5549900"/>
            <a:ext cx="237045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lnSpc>
                <a:spcPct val="150000"/>
              </a:lnSpc>
              <a:buClrTx/>
              <a:buSzTx/>
            </a:pPr>
            <a:r>
              <a:rPr lang="zh-CN" altLang="en-US" sz="2400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图像</a:t>
            </a:r>
            <a:r>
              <a:rPr lang="zh-CN" altLang="en-US" sz="2400" dirty="0">
                <a:solidFill>
                  <a:srgbClr val="01A991"/>
                </a:solidFill>
                <a:latin typeface="宋体" panose="02010600030101010101" pitchFamily="2" charset="-122"/>
                <a:sym typeface="Franklin Gothic Book" pitchFamily="34" charset="0"/>
              </a:rPr>
              <a:t>标注和示例</a:t>
            </a:r>
            <a:endParaRPr lang="zh-CN" altLang="en-US" sz="2400" dirty="0">
              <a:solidFill>
                <a:srgbClr val="01A991"/>
              </a:solidFill>
              <a:latin typeface="宋体" panose="02010600030101010101" pitchFamily="2" charset="-122"/>
              <a:sym typeface="Franklin Gothic Book" pitchFamily="34" charset="0"/>
            </a:endParaRPr>
          </a:p>
        </p:txBody>
      </p:sp>
      <p:grpSp>
        <p:nvGrpSpPr>
          <p:cNvPr id="18438" name="组合 13"/>
          <p:cNvGrpSpPr/>
          <p:nvPr/>
        </p:nvGrpSpPr>
        <p:grpSpPr>
          <a:xfrm>
            <a:off x="3546475" y="217488"/>
            <a:ext cx="5099050" cy="681990"/>
            <a:chOff x="4829977" y="638561"/>
            <a:chExt cx="2546715" cy="682309"/>
          </a:xfrm>
        </p:grpSpPr>
        <p:sp>
          <p:nvSpPr>
            <p:cNvPr id="18439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sym typeface="+mn-ea"/>
                </a:rPr>
                <a:t>现有模型相关研究</a:t>
              </a:r>
              <a:endParaRPr lang="zh-CN" altLang="en-US" sz="3200" dirty="0">
                <a:solidFill>
                  <a:srgbClr val="01A99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42" name="文本框 1"/>
          <p:cNvSpPr txBox="1"/>
          <p:nvPr/>
        </p:nvSpPr>
        <p:spPr>
          <a:xfrm>
            <a:off x="5873750" y="2574925"/>
            <a:ext cx="427038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 descr="Tagger_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4865" y="1421765"/>
            <a:ext cx="7972840" cy="4128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48760" y="899795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准确标注的</a:t>
            </a:r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高质量数据集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37" name="组合 19"/>
          <p:cNvGrpSpPr/>
          <p:nvPr/>
        </p:nvGrpSpPr>
        <p:grpSpPr>
          <a:xfrm>
            <a:off x="2438400" y="4871085"/>
            <a:ext cx="3260725" cy="1598930"/>
            <a:chOff x="0" y="0"/>
            <a:chExt cx="12209045" cy="610022"/>
          </a:xfrm>
        </p:grpSpPr>
        <p:sp>
          <p:nvSpPr>
            <p:cNvPr id="14338" name="矩形 20"/>
            <p:cNvSpPr/>
            <p:nvPr/>
          </p:nvSpPr>
          <p:spPr>
            <a:xfrm>
              <a:off x="17045" y="8207"/>
              <a:ext cx="12192000" cy="601815"/>
            </a:xfrm>
            <a:prstGeom prst="rect">
              <a:avLst/>
            </a:prstGeom>
            <a:noFill/>
            <a:ln w="28575" cap="flat" cmpd="sng">
              <a:solidFill>
                <a:srgbClr val="01A99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 anchorCtr="0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39" name="矩形 21"/>
            <p:cNvSpPr/>
            <p:nvPr/>
          </p:nvSpPr>
          <p:spPr>
            <a:xfrm>
              <a:off x="0" y="0"/>
              <a:ext cx="12209045" cy="17231"/>
            </a:xfrm>
            <a:prstGeom prst="rect">
              <a:avLst/>
            </a:prstGeom>
            <a:solidFill>
              <a:srgbClr val="01A991"/>
            </a:solidFill>
            <a:ln w="12700">
              <a:noFill/>
            </a:ln>
          </p:spPr>
          <p:txBody>
            <a:bodyPr anchor="ctr" anchorCtr="0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4340" name="TextBox 15"/>
          <p:cNvSpPr/>
          <p:nvPr/>
        </p:nvSpPr>
        <p:spPr>
          <a:xfrm>
            <a:off x="2802255" y="5455285"/>
            <a:ext cx="282384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有保存加载、分享功能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自由选择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条件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grpSp>
        <p:nvGrpSpPr>
          <p:cNvPr id="14341" name="组合 29"/>
          <p:cNvGrpSpPr/>
          <p:nvPr/>
        </p:nvGrpSpPr>
        <p:grpSpPr>
          <a:xfrm>
            <a:off x="6745605" y="1616710"/>
            <a:ext cx="4759325" cy="1685290"/>
            <a:chOff x="0" y="0"/>
            <a:chExt cx="12192000" cy="621411"/>
          </a:xfrm>
        </p:grpSpPr>
        <p:sp>
          <p:nvSpPr>
            <p:cNvPr id="14342" name="矩形 30"/>
            <p:cNvSpPr/>
            <p:nvPr/>
          </p:nvSpPr>
          <p:spPr>
            <a:xfrm>
              <a:off x="0" y="19596"/>
              <a:ext cx="12192000" cy="601815"/>
            </a:xfrm>
            <a:prstGeom prst="rect">
              <a:avLst/>
            </a:prstGeom>
            <a:noFill/>
            <a:ln w="28575" cap="flat" cmpd="sng">
              <a:solidFill>
                <a:srgbClr val="FF5D5D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anchor="ctr" anchorCtr="0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43" name="矩形 31"/>
            <p:cNvSpPr/>
            <p:nvPr/>
          </p:nvSpPr>
          <p:spPr>
            <a:xfrm>
              <a:off x="0" y="0"/>
              <a:ext cx="12192000" cy="28562"/>
            </a:xfrm>
            <a:prstGeom prst="rect">
              <a:avLst/>
            </a:prstGeom>
            <a:solidFill>
              <a:srgbClr val="FF5D5D"/>
            </a:solidFill>
            <a:ln w="12700">
              <a:noFill/>
            </a:ln>
          </p:spPr>
          <p:txBody>
            <a:bodyPr anchor="ctr" anchorCtr="0"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4344" name="TextBox 15"/>
          <p:cNvSpPr/>
          <p:nvPr/>
        </p:nvSpPr>
        <p:spPr>
          <a:xfrm>
            <a:off x="6745288" y="2280920"/>
            <a:ext cx="3795712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头像质量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高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微软雅黑" panose="020B0503020204020204" pitchFamily="34" charset="-122"/>
              </a:rPr>
              <a:t>广泛用于屏保、头像、角色设计</a:t>
            </a:r>
            <a:endParaRPr lang="zh-CN" altLang="en-US" sz="20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4345" name="矩形 33"/>
          <p:cNvSpPr/>
          <p:nvPr/>
        </p:nvSpPr>
        <p:spPr>
          <a:xfrm>
            <a:off x="2801938" y="4870768"/>
            <a:ext cx="2824162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200" b="1" dirty="0">
                <a:solidFill>
                  <a:srgbClr val="01A99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MakeGirlsMoe</a:t>
            </a:r>
            <a:endParaRPr lang="en-US" altLang="zh-CN" sz="3200" b="1" dirty="0">
              <a:solidFill>
                <a:srgbClr val="01A991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6" name="矩形 34"/>
          <p:cNvSpPr/>
          <p:nvPr/>
        </p:nvSpPr>
        <p:spPr>
          <a:xfrm>
            <a:off x="6745288" y="1696720"/>
            <a:ext cx="4759325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3200" b="1" dirty="0">
                <a:solidFill>
                  <a:srgbClr val="FF5D5D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This Waifu Does Not Exist</a:t>
            </a:r>
            <a:endParaRPr lang="en-US" altLang="zh-CN" sz="3200" b="1" dirty="0">
              <a:solidFill>
                <a:srgbClr val="FF5D5D"/>
              </a:solidFill>
              <a:latin typeface="Times New Roman" panose="02020603050405020304" pitchFamily="18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4347" name="组合 13"/>
          <p:cNvGrpSpPr/>
          <p:nvPr/>
        </p:nvGrpSpPr>
        <p:grpSpPr>
          <a:xfrm>
            <a:off x="3546475" y="217488"/>
            <a:ext cx="5099050" cy="682625"/>
            <a:chOff x="4829977" y="638561"/>
            <a:chExt cx="2546715" cy="682309"/>
          </a:xfrm>
        </p:grpSpPr>
        <p:sp>
          <p:nvSpPr>
            <p:cNvPr id="14348" name="矩形 29"/>
            <p:cNvSpPr/>
            <p:nvPr/>
          </p:nvSpPr>
          <p:spPr>
            <a:xfrm>
              <a:off x="5096716" y="638561"/>
              <a:ext cx="1998569" cy="6823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 algn="ctr" eaLnBrk="0" hangingPunct="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01A99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现有模型相关研究</a:t>
              </a:r>
              <a:endParaRPr lang="zh-CN" altLang="en-US" sz="3200" dirty="0">
                <a:solidFill>
                  <a:srgbClr val="01A99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7017520" y="977171"/>
              <a:ext cx="359172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829977" y="977171"/>
              <a:ext cx="359173" cy="0"/>
            </a:xfrm>
            <a:prstGeom prst="line">
              <a:avLst/>
            </a:prstGeom>
            <a:ln w="19050">
              <a:solidFill>
                <a:srgbClr val="01A9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51" name="图片 1" descr="MakeGirlsMoe_WebU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9705" y="3478530"/>
            <a:ext cx="5191125" cy="299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52" name="图片 2" descr="TWDNE_WebU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" y="1577975"/>
            <a:ext cx="4953000" cy="3060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048760" y="891540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主流的动漫头像生成</a:t>
            </a:r>
            <a:r>
              <a:rPr lang="zh-CN" altLang="en-US" sz="2800">
                <a:solidFill>
                  <a:srgbClr val="01A9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zh-CN" altLang="en-US" sz="2800">
              <a:solidFill>
                <a:srgbClr val="01A9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653*3712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400*3714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1723</Words>
  <Application>WPS 演示</Application>
  <PresentationFormat>自定义</PresentationFormat>
  <Paragraphs>284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Calibri Light</vt:lpstr>
      <vt:lpstr>Calibri</vt:lpstr>
      <vt:lpstr>微软雅黑</vt:lpstr>
      <vt:lpstr>Calibri</vt:lpstr>
      <vt:lpstr>Times New Roman</vt:lpstr>
      <vt:lpstr>Franklin Gothic Book</vt:lpstr>
      <vt:lpstr>Arial Unicode MS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>第一PPT</dc:creator>
  <cp:keywords>www.1ppt.com</cp:keywords>
  <dc:description>www.1ppt.com</dc:description>
  <cp:lastModifiedBy>骑着轮子的羊</cp:lastModifiedBy>
  <cp:revision>999</cp:revision>
  <dcterms:created xsi:type="dcterms:W3CDTF">2014-11-18T07:27:00Z</dcterms:created>
  <dcterms:modified xsi:type="dcterms:W3CDTF">2021-06-03T00:18:31Z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769326CBD415460AA091E29147B51375</vt:lpwstr>
  </property>
</Properties>
</file>